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Arial Black" panose="020B0A04020102020204" pitchFamily="34" charset="0"/>
      <p:regular r:id="rId27"/>
      <p:bold r:id="rId28"/>
    </p:embeddedFont>
    <p:embeddedFont>
      <p:font typeface="Helvetica Neue" panose="020B0600000101010101"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F59629-AB10-4F46-8BD0-198BB6A5F734}" v="50" dt="2021-04-27T02:27:16.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598" autoAdjust="0"/>
  </p:normalViewPr>
  <p:slideViewPr>
    <p:cSldViewPr snapToGrid="0">
      <p:cViewPr varScale="1">
        <p:scale>
          <a:sx n="78" d="100"/>
          <a:sy n="78" d="100"/>
        </p:scale>
        <p:origin x="778" y="67"/>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89F59629-AB10-4F46-8BD0-198BB6A5F734}"/>
    <pc:docChg chg="undo custSel modSld">
      <pc:chgData name="EunJung Jung" userId="248185fc106a8be5" providerId="LiveId" clId="{89F59629-AB10-4F46-8BD0-198BB6A5F734}" dt="2021-04-27T02:25:11.375" v="299" actId="1035"/>
      <pc:docMkLst>
        <pc:docMk/>
      </pc:docMkLst>
      <pc:sldChg chg="addSp modSp modAnim modNotes modNotesTx">
        <pc:chgData name="EunJung Jung" userId="248185fc106a8be5" providerId="LiveId" clId="{89F59629-AB10-4F46-8BD0-198BB6A5F734}" dt="2021-04-18T17:06:46.575" v="175"/>
        <pc:sldMkLst>
          <pc:docMk/>
          <pc:sldMk cId="0" sldId="256"/>
        </pc:sldMkLst>
        <pc:picChg chg="add mod">
          <ac:chgData name="EunJung Jung" userId="248185fc106a8be5" providerId="LiveId" clId="{89F59629-AB10-4F46-8BD0-198BB6A5F734}" dt="2021-04-17T20:25:32.946" v="3"/>
          <ac:picMkLst>
            <pc:docMk/>
            <pc:sldMk cId="0" sldId="256"/>
            <ac:picMk id="9" creationId="{9CD1A433-9DF1-4210-B820-3C2A99217680}"/>
          </ac:picMkLst>
        </pc:picChg>
      </pc:sldChg>
      <pc:sldChg chg="modSp mod modNotesTx">
        <pc:chgData name="EunJung Jung" userId="248185fc106a8be5" providerId="LiveId" clId="{89F59629-AB10-4F46-8BD0-198BB6A5F734}" dt="2021-04-18T17:05:40.584" v="173" actId="20577"/>
        <pc:sldMkLst>
          <pc:docMk/>
          <pc:sldMk cId="0" sldId="257"/>
        </pc:sldMkLst>
        <pc:picChg chg="mod">
          <ac:chgData name="EunJung Jung" userId="248185fc106a8be5" providerId="LiveId" clId="{89F59629-AB10-4F46-8BD0-198BB6A5F734}" dt="2021-04-17T20:25:40.406" v="4" actId="1076"/>
          <ac:picMkLst>
            <pc:docMk/>
            <pc:sldMk cId="0" sldId="257"/>
            <ac:picMk id="2" creationId="{AFDC5A87-231F-4CFE-B9C3-E3616D422DF2}"/>
          </ac:picMkLst>
        </pc:picChg>
      </pc:sldChg>
      <pc:sldChg chg="addSp modSp mod modAnim modNotes modNotesTx">
        <pc:chgData name="EunJung Jung" userId="248185fc106a8be5" providerId="LiveId" clId="{89F59629-AB10-4F46-8BD0-198BB6A5F734}" dt="2021-04-25T20:16:58.133" v="248" actId="1038"/>
        <pc:sldMkLst>
          <pc:docMk/>
          <pc:sldMk cId="0" sldId="258"/>
        </pc:sldMkLst>
        <pc:picChg chg="add mod">
          <ac:chgData name="EunJung Jung" userId="248185fc106a8be5" providerId="LiveId" clId="{89F59629-AB10-4F46-8BD0-198BB6A5F734}" dt="2021-04-25T20:16:58.133" v="248" actId="1038"/>
          <ac:picMkLst>
            <pc:docMk/>
            <pc:sldMk cId="0" sldId="258"/>
            <ac:picMk id="3" creationId="{2520E133-C2EC-4D1B-8739-B526E8029A0C}"/>
          </ac:picMkLst>
        </pc:picChg>
      </pc:sldChg>
      <pc:sldChg chg="addSp delSp modSp mod delAnim modAnim modNotesTx">
        <pc:chgData name="EunJung Jung" userId="248185fc106a8be5" providerId="LiveId" clId="{89F59629-AB10-4F46-8BD0-198BB6A5F734}" dt="2021-04-18T17:08:26.266" v="180" actId="20577"/>
        <pc:sldMkLst>
          <pc:docMk/>
          <pc:sldMk cId="0" sldId="259"/>
        </pc:sldMkLst>
        <pc:picChg chg="del">
          <ac:chgData name="EunJung Jung" userId="248185fc106a8be5" providerId="LiveId" clId="{89F59629-AB10-4F46-8BD0-198BB6A5F734}" dt="2021-04-07T00:25:09.938" v="0" actId="21"/>
          <ac:picMkLst>
            <pc:docMk/>
            <pc:sldMk cId="0" sldId="259"/>
            <ac:picMk id="2" creationId="{76712580-45B0-4607-B64D-C775505A4FEB}"/>
          </ac:picMkLst>
        </pc:picChg>
        <pc:picChg chg="add mod">
          <ac:chgData name="EunJung Jung" userId="248185fc106a8be5" providerId="LiveId" clId="{89F59629-AB10-4F46-8BD0-198BB6A5F734}" dt="2021-04-17T20:25:59.579" v="6"/>
          <ac:picMkLst>
            <pc:docMk/>
            <pc:sldMk cId="0" sldId="259"/>
            <ac:picMk id="10" creationId="{29738A97-84EE-4894-BE57-282F0928F76D}"/>
          </ac:picMkLst>
        </pc:picChg>
      </pc:sldChg>
      <pc:sldChg chg="modSp mod modNotesTx">
        <pc:chgData name="EunJung Jung" userId="248185fc106a8be5" providerId="LiveId" clId="{89F59629-AB10-4F46-8BD0-198BB6A5F734}" dt="2021-04-18T17:10:53.001" v="184" actId="33524"/>
        <pc:sldMkLst>
          <pc:docMk/>
          <pc:sldMk cId="0" sldId="260"/>
        </pc:sldMkLst>
        <pc:picChg chg="mod">
          <ac:chgData name="EunJung Jung" userId="248185fc106a8be5" providerId="LiveId" clId="{89F59629-AB10-4F46-8BD0-198BB6A5F734}" dt="2021-04-17T20:26:06.307" v="7" actId="1076"/>
          <ac:picMkLst>
            <pc:docMk/>
            <pc:sldMk cId="0" sldId="260"/>
            <ac:picMk id="2" creationId="{FA937E9D-9109-4E7B-BB2B-A0DEB9F067B5}"/>
          </ac:picMkLst>
        </pc:picChg>
      </pc:sldChg>
      <pc:sldChg chg="modSp mod modAnim modNotesTx">
        <pc:chgData name="EunJung Jung" userId="248185fc106a8be5" providerId="LiveId" clId="{89F59629-AB10-4F46-8BD0-198BB6A5F734}" dt="2021-04-18T17:14:47.461" v="186"/>
        <pc:sldMkLst>
          <pc:docMk/>
          <pc:sldMk cId="0" sldId="261"/>
        </pc:sldMkLst>
        <pc:spChg chg="mod">
          <ac:chgData name="EunJung Jung" userId="248185fc106a8be5" providerId="LiveId" clId="{89F59629-AB10-4F46-8BD0-198BB6A5F734}" dt="2021-04-18T02:04:29.704" v="91" actId="1038"/>
          <ac:spMkLst>
            <pc:docMk/>
            <pc:sldMk cId="0" sldId="261"/>
            <ac:spMk id="79" creationId="{00000000-0000-0000-0000-000000000000}"/>
          </ac:spMkLst>
        </pc:spChg>
        <pc:spChg chg="mod">
          <ac:chgData name="EunJung Jung" userId="248185fc106a8be5" providerId="LiveId" clId="{89F59629-AB10-4F46-8BD0-198BB6A5F734}" dt="2021-04-18T02:04:29.704" v="91" actId="1038"/>
          <ac:spMkLst>
            <pc:docMk/>
            <pc:sldMk cId="0" sldId="261"/>
            <ac:spMk id="80" creationId="{00000000-0000-0000-0000-000000000000}"/>
          </ac:spMkLst>
        </pc:spChg>
        <pc:picChg chg="mod">
          <ac:chgData name="EunJung Jung" userId="248185fc106a8be5" providerId="LiveId" clId="{89F59629-AB10-4F46-8BD0-198BB6A5F734}" dt="2021-04-18T02:04:36.661" v="92" actId="1076"/>
          <ac:picMkLst>
            <pc:docMk/>
            <pc:sldMk cId="0" sldId="261"/>
            <ac:picMk id="3" creationId="{45EB386E-F30C-4F13-A3EB-004F92345207}"/>
          </ac:picMkLst>
        </pc:picChg>
        <pc:picChg chg="mod">
          <ac:chgData name="EunJung Jung" userId="248185fc106a8be5" providerId="LiveId" clId="{89F59629-AB10-4F46-8BD0-198BB6A5F734}" dt="2021-04-18T02:14:16.542" v="99" actId="1036"/>
          <ac:picMkLst>
            <pc:docMk/>
            <pc:sldMk cId="0" sldId="261"/>
            <ac:picMk id="4" creationId="{5773D36D-1D19-4B7A-A561-5CDE2FF1B8DF}"/>
          </ac:picMkLst>
        </pc:picChg>
      </pc:sldChg>
      <pc:sldChg chg="modSp mod modNotesTx">
        <pc:chgData name="EunJung Jung" userId="248185fc106a8be5" providerId="LiveId" clId="{89F59629-AB10-4F46-8BD0-198BB6A5F734}" dt="2021-04-18T17:16:56.661" v="191" actId="20577"/>
        <pc:sldMkLst>
          <pc:docMk/>
          <pc:sldMk cId="0" sldId="262"/>
        </pc:sldMkLst>
        <pc:picChg chg="mod">
          <ac:chgData name="EunJung Jung" userId="248185fc106a8be5" providerId="LiveId" clId="{89F59629-AB10-4F46-8BD0-198BB6A5F734}" dt="2021-04-18T02:20:40.765" v="117" actId="1076"/>
          <ac:picMkLst>
            <pc:docMk/>
            <pc:sldMk cId="0" sldId="262"/>
            <ac:picMk id="2" creationId="{27829200-E37B-46F1-A433-DF2E597B4B19}"/>
          </ac:picMkLst>
        </pc:picChg>
      </pc:sldChg>
      <pc:sldChg chg="addSp modSp modAnim modNotes modNotesTx">
        <pc:chgData name="EunJung Jung" userId="248185fc106a8be5" providerId="LiveId" clId="{89F59629-AB10-4F46-8BD0-198BB6A5F734}" dt="2021-04-18T17:17:14.291" v="194" actId="20577"/>
        <pc:sldMkLst>
          <pc:docMk/>
          <pc:sldMk cId="0" sldId="263"/>
        </pc:sldMkLst>
        <pc:picChg chg="add mod">
          <ac:chgData name="EunJung Jung" userId="248185fc106a8be5" providerId="LiveId" clId="{89F59629-AB10-4F46-8BD0-198BB6A5F734}" dt="2021-04-17T20:26:52.208" v="10"/>
          <ac:picMkLst>
            <pc:docMk/>
            <pc:sldMk cId="0" sldId="263"/>
            <ac:picMk id="8" creationId="{C912D923-33E1-4221-9C12-0048ABD0EA75}"/>
          </ac:picMkLst>
        </pc:picChg>
      </pc:sldChg>
      <pc:sldChg chg="modSp mod modNotesTx">
        <pc:chgData name="EunJung Jung" userId="248185fc106a8be5" providerId="LiveId" clId="{89F59629-AB10-4F46-8BD0-198BB6A5F734}" dt="2021-04-18T17:17:54.798" v="198" actId="33524"/>
        <pc:sldMkLst>
          <pc:docMk/>
          <pc:sldMk cId="0" sldId="264"/>
        </pc:sldMkLst>
        <pc:picChg chg="mod">
          <ac:chgData name="EunJung Jung" userId="248185fc106a8be5" providerId="LiveId" clId="{89F59629-AB10-4F46-8BD0-198BB6A5F734}" dt="2021-04-17T20:26:59.746" v="11" actId="1076"/>
          <ac:picMkLst>
            <pc:docMk/>
            <pc:sldMk cId="0" sldId="264"/>
            <ac:picMk id="2" creationId="{90BC0866-DB36-43EA-89FE-2F9F5BA6FF12}"/>
          </ac:picMkLst>
        </pc:picChg>
      </pc:sldChg>
      <pc:sldChg chg="modSp mod modNotesTx">
        <pc:chgData name="EunJung Jung" userId="248185fc106a8be5" providerId="LiveId" clId="{89F59629-AB10-4F46-8BD0-198BB6A5F734}" dt="2021-04-18T17:18:11.719" v="201" actId="20577"/>
        <pc:sldMkLst>
          <pc:docMk/>
          <pc:sldMk cId="0" sldId="265"/>
        </pc:sldMkLst>
        <pc:picChg chg="mod">
          <ac:chgData name="EunJung Jung" userId="248185fc106a8be5" providerId="LiveId" clId="{89F59629-AB10-4F46-8BD0-198BB6A5F734}" dt="2021-04-17T20:27:04.915" v="12" actId="1076"/>
          <ac:picMkLst>
            <pc:docMk/>
            <pc:sldMk cId="0" sldId="265"/>
            <ac:picMk id="2" creationId="{EF5969F1-7E74-450C-9765-E73AD9600230}"/>
          </ac:picMkLst>
        </pc:picChg>
      </pc:sldChg>
      <pc:sldChg chg="modSp mod modNotesTx">
        <pc:chgData name="EunJung Jung" userId="248185fc106a8be5" providerId="LiveId" clId="{89F59629-AB10-4F46-8BD0-198BB6A5F734}" dt="2021-04-18T17:18:38.363" v="205" actId="313"/>
        <pc:sldMkLst>
          <pc:docMk/>
          <pc:sldMk cId="0" sldId="266"/>
        </pc:sldMkLst>
        <pc:picChg chg="mod">
          <ac:chgData name="EunJung Jung" userId="248185fc106a8be5" providerId="LiveId" clId="{89F59629-AB10-4F46-8BD0-198BB6A5F734}" dt="2021-04-18T02:17:20.926" v="100" actId="1076"/>
          <ac:picMkLst>
            <pc:docMk/>
            <pc:sldMk cId="0" sldId="266"/>
            <ac:picMk id="2" creationId="{A375F384-59C6-496A-95CF-E09CABF9DA49}"/>
          </ac:picMkLst>
        </pc:picChg>
      </pc:sldChg>
      <pc:sldChg chg="modSp mod modNotesTx">
        <pc:chgData name="EunJung Jung" userId="248185fc106a8be5" providerId="LiveId" clId="{89F59629-AB10-4F46-8BD0-198BB6A5F734}" dt="2021-04-27T02:24:26.914" v="268" actId="27107"/>
        <pc:sldMkLst>
          <pc:docMk/>
          <pc:sldMk cId="0" sldId="267"/>
        </pc:sldMkLst>
        <pc:picChg chg="mod">
          <ac:chgData name="EunJung Jung" userId="248185fc106a8be5" providerId="LiveId" clId="{89F59629-AB10-4F46-8BD0-198BB6A5F734}" dt="2021-04-17T20:27:14.552" v="13" actId="1076"/>
          <ac:picMkLst>
            <pc:docMk/>
            <pc:sldMk cId="0" sldId="267"/>
            <ac:picMk id="2" creationId="{E6D0BD38-F0D4-405A-9AA5-0226E7643A7E}"/>
          </ac:picMkLst>
        </pc:picChg>
      </pc:sldChg>
      <pc:sldChg chg="modSp mod modNotesTx">
        <pc:chgData name="EunJung Jung" userId="248185fc106a8be5" providerId="LiveId" clId="{89F59629-AB10-4F46-8BD0-198BB6A5F734}" dt="2021-04-18T17:19:17.138" v="211" actId="20577"/>
        <pc:sldMkLst>
          <pc:docMk/>
          <pc:sldMk cId="0" sldId="268"/>
        </pc:sldMkLst>
        <pc:picChg chg="mod">
          <ac:chgData name="EunJung Jung" userId="248185fc106a8be5" providerId="LiveId" clId="{89F59629-AB10-4F46-8BD0-198BB6A5F734}" dt="2021-04-18T02:17:33.473" v="101" actId="1076"/>
          <ac:picMkLst>
            <pc:docMk/>
            <pc:sldMk cId="0" sldId="268"/>
            <ac:picMk id="2" creationId="{15641CA4-3239-4777-8786-44A472E6C011}"/>
          </ac:picMkLst>
        </pc:picChg>
      </pc:sldChg>
      <pc:sldChg chg="delSp modSp mod delAnim modNotesTx">
        <pc:chgData name="EunJung Jung" userId="248185fc106a8be5" providerId="LiveId" clId="{89F59629-AB10-4F46-8BD0-198BB6A5F734}" dt="2021-04-18T17:19:45.514" v="216" actId="20577"/>
        <pc:sldMkLst>
          <pc:docMk/>
          <pc:sldMk cId="0" sldId="269"/>
        </pc:sldMkLst>
        <pc:picChg chg="del">
          <ac:chgData name="EunJung Jung" userId="248185fc106a8be5" providerId="LiveId" clId="{89F59629-AB10-4F46-8BD0-198BB6A5F734}" dt="2021-04-18T00:50:35.129" v="14" actId="478"/>
          <ac:picMkLst>
            <pc:docMk/>
            <pc:sldMk cId="0" sldId="269"/>
            <ac:picMk id="2" creationId="{3953326B-8CEA-45A7-9FAA-B66ACF01B62E}"/>
          </ac:picMkLst>
        </pc:picChg>
        <pc:picChg chg="mod">
          <ac:chgData name="EunJung Jung" userId="248185fc106a8be5" providerId="LiveId" clId="{89F59629-AB10-4F46-8BD0-198BB6A5F734}" dt="2021-04-18T02:17:38.302" v="102" actId="1076"/>
          <ac:picMkLst>
            <pc:docMk/>
            <pc:sldMk cId="0" sldId="269"/>
            <ac:picMk id="3" creationId="{8C0C550E-C54B-4589-A169-349FA70028F5}"/>
          </ac:picMkLst>
        </pc:picChg>
      </pc:sldChg>
      <pc:sldChg chg="modSp mod modNotesTx">
        <pc:chgData name="EunJung Jung" userId="248185fc106a8be5" providerId="LiveId" clId="{89F59629-AB10-4F46-8BD0-198BB6A5F734}" dt="2021-04-18T17:21:35.890" v="219" actId="20577"/>
        <pc:sldMkLst>
          <pc:docMk/>
          <pc:sldMk cId="0" sldId="270"/>
        </pc:sldMkLst>
        <pc:picChg chg="mod">
          <ac:chgData name="EunJung Jung" userId="248185fc106a8be5" providerId="LiveId" clId="{89F59629-AB10-4F46-8BD0-198BB6A5F734}" dt="2021-04-18T02:17:44.684" v="103" actId="1076"/>
          <ac:picMkLst>
            <pc:docMk/>
            <pc:sldMk cId="0" sldId="270"/>
            <ac:picMk id="2" creationId="{D76D893A-6A9A-48F2-9AD3-C00D51AE6274}"/>
          </ac:picMkLst>
        </pc:picChg>
      </pc:sldChg>
      <pc:sldChg chg="modSp mod modNotesTx">
        <pc:chgData name="EunJung Jung" userId="248185fc106a8be5" providerId="LiveId" clId="{89F59629-AB10-4F46-8BD0-198BB6A5F734}" dt="2021-04-18T17:21:49.647" v="220"/>
        <pc:sldMkLst>
          <pc:docMk/>
          <pc:sldMk cId="0" sldId="271"/>
        </pc:sldMkLst>
        <pc:picChg chg="mod">
          <ac:chgData name="EunJung Jung" userId="248185fc106a8be5" providerId="LiveId" clId="{89F59629-AB10-4F46-8BD0-198BB6A5F734}" dt="2021-04-18T02:17:49.537" v="104" actId="1076"/>
          <ac:picMkLst>
            <pc:docMk/>
            <pc:sldMk cId="0" sldId="271"/>
            <ac:picMk id="2" creationId="{CABAB245-7D55-4A5F-8380-9B5824B42B83}"/>
          </ac:picMkLst>
        </pc:picChg>
      </pc:sldChg>
      <pc:sldChg chg="modSp mod modNotesTx">
        <pc:chgData name="EunJung Jung" userId="248185fc106a8be5" providerId="LiveId" clId="{89F59629-AB10-4F46-8BD0-198BB6A5F734}" dt="2021-04-18T17:22:03.231" v="223" actId="20577"/>
        <pc:sldMkLst>
          <pc:docMk/>
          <pc:sldMk cId="0" sldId="272"/>
        </pc:sldMkLst>
        <pc:picChg chg="mod">
          <ac:chgData name="EunJung Jung" userId="248185fc106a8be5" providerId="LiveId" clId="{89F59629-AB10-4F46-8BD0-198BB6A5F734}" dt="2021-04-18T02:17:54.613" v="105" actId="1076"/>
          <ac:picMkLst>
            <pc:docMk/>
            <pc:sldMk cId="0" sldId="272"/>
            <ac:picMk id="2" creationId="{F1377B3D-913C-4FA1-9FA4-F12BE4DCF771}"/>
          </ac:picMkLst>
        </pc:picChg>
      </pc:sldChg>
      <pc:sldChg chg="modSp mod modNotesTx">
        <pc:chgData name="EunJung Jung" userId="248185fc106a8be5" providerId="LiveId" clId="{89F59629-AB10-4F46-8BD0-198BB6A5F734}" dt="2021-04-27T02:25:11.375" v="299" actId="1035"/>
        <pc:sldMkLst>
          <pc:docMk/>
          <pc:sldMk cId="0" sldId="273"/>
        </pc:sldMkLst>
        <pc:spChg chg="mod">
          <ac:chgData name="EunJung Jung" userId="248185fc106a8be5" providerId="LiveId" clId="{89F59629-AB10-4F46-8BD0-198BB6A5F734}" dt="2021-04-27T02:25:11.375" v="299" actId="1035"/>
          <ac:spMkLst>
            <pc:docMk/>
            <pc:sldMk cId="0" sldId="273"/>
            <ac:spMk id="174" creationId="{00000000-0000-0000-0000-000000000000}"/>
          </ac:spMkLst>
        </pc:spChg>
        <pc:picChg chg="mod">
          <ac:chgData name="EunJung Jung" userId="248185fc106a8be5" providerId="LiveId" clId="{89F59629-AB10-4F46-8BD0-198BB6A5F734}" dt="2021-04-18T02:18:00.560" v="106" actId="1076"/>
          <ac:picMkLst>
            <pc:docMk/>
            <pc:sldMk cId="0" sldId="273"/>
            <ac:picMk id="2" creationId="{D99D7050-4DEB-4731-8454-6F8E8CBB3457}"/>
          </ac:picMkLst>
        </pc:picChg>
        <pc:picChg chg="mod">
          <ac:chgData name="EunJung Jung" userId="248185fc106a8be5" providerId="LiveId" clId="{89F59629-AB10-4F46-8BD0-198BB6A5F734}" dt="2021-04-27T02:25:11.375" v="299" actId="1035"/>
          <ac:picMkLst>
            <pc:docMk/>
            <pc:sldMk cId="0" sldId="273"/>
            <ac:picMk id="173" creationId="{00000000-0000-0000-0000-000000000000}"/>
          </ac:picMkLst>
        </pc:picChg>
      </pc:sldChg>
      <pc:sldChg chg="modSp mod modNotesTx">
        <pc:chgData name="EunJung Jung" userId="248185fc106a8be5" providerId="LiveId" clId="{89F59629-AB10-4F46-8BD0-198BB6A5F734}" dt="2021-04-18T17:22:33.447" v="229" actId="20577"/>
        <pc:sldMkLst>
          <pc:docMk/>
          <pc:sldMk cId="0" sldId="274"/>
        </pc:sldMkLst>
        <pc:picChg chg="mod">
          <ac:chgData name="EunJung Jung" userId="248185fc106a8be5" providerId="LiveId" clId="{89F59629-AB10-4F46-8BD0-198BB6A5F734}" dt="2021-04-18T02:18:13.607" v="111" actId="1038"/>
          <ac:picMkLst>
            <pc:docMk/>
            <pc:sldMk cId="0" sldId="274"/>
            <ac:picMk id="2" creationId="{1F48A7DE-6E5E-4754-B7EF-A72CEE493107}"/>
          </ac:picMkLst>
        </pc:picChg>
      </pc:sldChg>
      <pc:sldChg chg="modSp mod modNotesTx">
        <pc:chgData name="EunJung Jung" userId="248185fc106a8be5" providerId="LiveId" clId="{89F59629-AB10-4F46-8BD0-198BB6A5F734}" dt="2021-04-18T17:23:11.673" v="232" actId="20577"/>
        <pc:sldMkLst>
          <pc:docMk/>
          <pc:sldMk cId="0" sldId="275"/>
        </pc:sldMkLst>
        <pc:picChg chg="mod">
          <ac:chgData name="EunJung Jung" userId="248185fc106a8be5" providerId="LiveId" clId="{89F59629-AB10-4F46-8BD0-198BB6A5F734}" dt="2021-04-18T02:18:22.313" v="112" actId="1076"/>
          <ac:picMkLst>
            <pc:docMk/>
            <pc:sldMk cId="0" sldId="275"/>
            <ac:picMk id="2" creationId="{9E5C1B76-71C4-4017-BA88-41E6E33F85B4}"/>
          </ac:picMkLst>
        </pc:picChg>
      </pc:sldChg>
      <pc:sldChg chg="modSp mod modNotesTx">
        <pc:chgData name="EunJung Jung" userId="248185fc106a8be5" providerId="LiveId" clId="{89F59629-AB10-4F46-8BD0-198BB6A5F734}" dt="2021-04-18T17:23:22.003" v="233"/>
        <pc:sldMkLst>
          <pc:docMk/>
          <pc:sldMk cId="0" sldId="276"/>
        </pc:sldMkLst>
        <pc:picChg chg="mod">
          <ac:chgData name="EunJung Jung" userId="248185fc106a8be5" providerId="LiveId" clId="{89F59629-AB10-4F46-8BD0-198BB6A5F734}" dt="2021-04-18T02:18:29.136" v="113" actId="1076"/>
          <ac:picMkLst>
            <pc:docMk/>
            <pc:sldMk cId="0" sldId="276"/>
            <ac:picMk id="2" creationId="{4A96B7D6-5BE7-4392-A436-E8C2F0A5695E}"/>
          </ac:picMkLst>
        </pc:picChg>
      </pc:sldChg>
      <pc:sldChg chg="modSp mod modNotesTx">
        <pc:chgData name="EunJung Jung" userId="248185fc106a8be5" providerId="LiveId" clId="{89F59629-AB10-4F46-8BD0-198BB6A5F734}" dt="2021-04-18T17:23:40.635" v="236" actId="20577"/>
        <pc:sldMkLst>
          <pc:docMk/>
          <pc:sldMk cId="0" sldId="277"/>
        </pc:sldMkLst>
        <pc:picChg chg="mod">
          <ac:chgData name="EunJung Jung" userId="248185fc106a8be5" providerId="LiveId" clId="{89F59629-AB10-4F46-8BD0-198BB6A5F734}" dt="2021-04-18T02:18:35.505" v="114" actId="1076"/>
          <ac:picMkLst>
            <pc:docMk/>
            <pc:sldMk cId="0" sldId="277"/>
            <ac:picMk id="2" creationId="{7F34E51D-DC5F-40FD-89C4-ECD8BF65C18E}"/>
          </ac:picMkLst>
        </pc:picChg>
      </pc:sldChg>
      <pc:sldChg chg="modSp mod modNotesTx">
        <pc:chgData name="EunJung Jung" userId="248185fc106a8be5" providerId="LiveId" clId="{89F59629-AB10-4F46-8BD0-198BB6A5F734}" dt="2021-04-18T17:24:00.555" v="237"/>
        <pc:sldMkLst>
          <pc:docMk/>
          <pc:sldMk cId="0" sldId="278"/>
        </pc:sldMkLst>
        <pc:picChg chg="mod">
          <ac:chgData name="EunJung Jung" userId="248185fc106a8be5" providerId="LiveId" clId="{89F59629-AB10-4F46-8BD0-198BB6A5F734}" dt="2021-04-18T02:18:39.986" v="115" actId="1076"/>
          <ac:picMkLst>
            <pc:docMk/>
            <pc:sldMk cId="0" sldId="278"/>
            <ac:picMk id="2" creationId="{7A0F4D49-4E51-4A86-9019-952406C75252}"/>
          </ac:picMkLst>
        </pc:picChg>
      </pc:sldChg>
      <pc:sldChg chg="addSp modSp mod modAnim modNotes modNotesTx">
        <pc:chgData name="EunJung Jung" userId="248185fc106a8be5" providerId="LiveId" clId="{89F59629-AB10-4F46-8BD0-198BB6A5F734}" dt="2021-04-25T20:21:39.008" v="264" actId="1035"/>
        <pc:sldMkLst>
          <pc:docMk/>
          <pc:sldMk cId="0" sldId="279"/>
        </pc:sldMkLst>
        <pc:spChg chg="mod">
          <ac:chgData name="EunJung Jung" userId="248185fc106a8be5" providerId="LiveId" clId="{89F59629-AB10-4F46-8BD0-198BB6A5F734}" dt="2021-04-25T20:21:39.008" v="264" actId="1035"/>
          <ac:spMkLst>
            <pc:docMk/>
            <pc:sldMk cId="0" sldId="279"/>
            <ac:spMk id="230" creationId="{00000000-0000-0000-0000-000000000000}"/>
          </ac:spMkLst>
        </pc:spChg>
        <pc:spChg chg="mod">
          <ac:chgData name="EunJung Jung" userId="248185fc106a8be5" providerId="LiveId" clId="{89F59629-AB10-4F46-8BD0-198BB6A5F734}" dt="2021-04-25T20:21:39.008" v="264" actId="1035"/>
          <ac:spMkLst>
            <pc:docMk/>
            <pc:sldMk cId="0" sldId="279"/>
            <ac:spMk id="231" creationId="{00000000-0000-0000-0000-000000000000}"/>
          </ac:spMkLst>
        </pc:spChg>
        <pc:spChg chg="mod">
          <ac:chgData name="EunJung Jung" userId="248185fc106a8be5" providerId="LiveId" clId="{89F59629-AB10-4F46-8BD0-198BB6A5F734}" dt="2021-04-25T20:21:39.008" v="264" actId="1035"/>
          <ac:spMkLst>
            <pc:docMk/>
            <pc:sldMk cId="0" sldId="279"/>
            <ac:spMk id="232" creationId="{00000000-0000-0000-0000-000000000000}"/>
          </ac:spMkLst>
        </pc:spChg>
        <pc:picChg chg="add mod">
          <ac:chgData name="EunJung Jung" userId="248185fc106a8be5" providerId="LiveId" clId="{89F59629-AB10-4F46-8BD0-198BB6A5F734}" dt="2021-04-18T02:19:21.921" v="116"/>
          <ac:picMkLst>
            <pc:docMk/>
            <pc:sldMk cId="0" sldId="279"/>
            <ac:picMk id="9" creationId="{F4EF1A2F-0709-4314-A207-7B89B749BA6E}"/>
          </ac:picMkLst>
        </pc:picChg>
        <pc:picChg chg="mod">
          <ac:chgData name="EunJung Jung" userId="248185fc106a8be5" providerId="LiveId" clId="{89F59629-AB10-4F46-8BD0-198BB6A5F734}" dt="2021-04-25T20:21:39.008" v="264" actId="1035"/>
          <ac:picMkLst>
            <pc:docMk/>
            <pc:sldMk cId="0" sldId="279"/>
            <ac:picMk id="226" creationId="{00000000-0000-0000-0000-000000000000}"/>
          </ac:picMkLst>
        </pc:picChg>
        <pc:picChg chg="mod">
          <ac:chgData name="EunJung Jung" userId="248185fc106a8be5" providerId="LiveId" clId="{89F59629-AB10-4F46-8BD0-198BB6A5F734}" dt="2021-04-25T20:21:39.008" v="264" actId="1035"/>
          <ac:picMkLst>
            <pc:docMk/>
            <pc:sldMk cId="0" sldId="279"/>
            <ac:picMk id="227" creationId="{00000000-0000-0000-0000-000000000000}"/>
          </ac:picMkLst>
        </pc:picChg>
        <pc:picChg chg="mod">
          <ac:chgData name="EunJung Jung" userId="248185fc106a8be5" providerId="LiveId" clId="{89F59629-AB10-4F46-8BD0-198BB6A5F734}" dt="2021-04-25T20:21:39.008" v="264" actId="1035"/>
          <ac:picMkLst>
            <pc:docMk/>
            <pc:sldMk cId="0" sldId="279"/>
            <ac:picMk id="229" creationId="{00000000-0000-0000-0000-000000000000}"/>
          </ac:picMkLst>
        </pc:picChg>
      </pc:sldChg>
    </pc:docChg>
  </pc:docChgLst>
  <pc:docChgLst>
    <pc:chgData name="EunJung Jung" userId="248185fc106a8be5" providerId="LiveId" clId="{C8D35844-C158-4D22-A732-7CD2B05AF493}"/>
    <pc:docChg chg="custSel modSld">
      <pc:chgData name="EunJung Jung" userId="248185fc106a8be5" providerId="LiveId" clId="{C8D35844-C158-4D22-A732-7CD2B05AF493}" dt="2021-02-09T01:57:19.484" v="6" actId="1076"/>
      <pc:docMkLst>
        <pc:docMk/>
      </pc:docMkLst>
      <pc:sldChg chg="addSp delSp modSp mod delAnim modAnim">
        <pc:chgData name="EunJung Jung" userId="248185fc106a8be5" providerId="LiveId" clId="{C8D35844-C158-4D22-A732-7CD2B05AF493}" dt="2021-02-09T01:57:19.484" v="6" actId="1076"/>
        <pc:sldMkLst>
          <pc:docMk/>
          <pc:sldMk cId="0" sldId="261"/>
        </pc:sldMkLst>
        <pc:picChg chg="add mod">
          <ac:chgData name="EunJung Jung" userId="248185fc106a8be5" providerId="LiveId" clId="{C8D35844-C158-4D22-A732-7CD2B05AF493}" dt="2021-02-09T01:57:19.484" v="6" actId="1076"/>
          <ac:picMkLst>
            <pc:docMk/>
            <pc:sldMk cId="0" sldId="261"/>
            <ac:picMk id="2" creationId="{751544FE-18AC-41FF-ACAC-D2D05C579DC4}"/>
          </ac:picMkLst>
        </pc:picChg>
        <pc:picChg chg="del">
          <ac:chgData name="EunJung Jung" userId="248185fc106a8be5" providerId="LiveId" clId="{C8D35844-C158-4D22-A732-7CD2B05AF493}" dt="2021-02-09T01:56:46.046" v="0" actId="478"/>
          <ac:picMkLst>
            <pc:docMk/>
            <pc:sldMk cId="0" sldId="261"/>
            <ac:picMk id="7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Black"/>
                <a:ea typeface="Arial Black"/>
                <a:cs typeface="Arial Black"/>
                <a:sym typeface="Arial Black"/>
              </a:defRPr>
            </a:lvl1pPr>
            <a:lvl2pPr marL="914400" marR="0" lvl="1" indent="-228600" algn="l" rtl="0">
              <a:spcBef>
                <a:spcPts val="0"/>
              </a:spcBef>
              <a:spcAft>
                <a:spcPts val="0"/>
              </a:spcAft>
              <a:buSzPts val="1400"/>
              <a:buNone/>
              <a:defRPr sz="1400" b="0" i="0" u="none" strike="noStrike" cap="none">
                <a:latin typeface="Arial Black"/>
                <a:ea typeface="Arial Black"/>
                <a:cs typeface="Arial Black"/>
                <a:sym typeface="Arial Black"/>
              </a:defRPr>
            </a:lvl2pPr>
            <a:lvl3pPr marL="1371600" marR="0" lvl="2" indent="-228600" algn="l" rtl="0">
              <a:spcBef>
                <a:spcPts val="0"/>
              </a:spcBef>
              <a:spcAft>
                <a:spcPts val="0"/>
              </a:spcAft>
              <a:buSzPts val="1400"/>
              <a:buNone/>
              <a:defRPr sz="1400" b="0" i="0" u="none" strike="noStrike" cap="none">
                <a:latin typeface="Arial Black"/>
                <a:ea typeface="Arial Black"/>
                <a:cs typeface="Arial Black"/>
                <a:sym typeface="Arial Black"/>
              </a:defRPr>
            </a:lvl3pPr>
            <a:lvl4pPr marL="1828800" marR="0" lvl="3" indent="-228600" algn="l" rtl="0">
              <a:spcBef>
                <a:spcPts val="0"/>
              </a:spcBef>
              <a:spcAft>
                <a:spcPts val="0"/>
              </a:spcAft>
              <a:buSzPts val="1400"/>
              <a:buNone/>
              <a:defRPr sz="1400" b="0" i="0" u="none" strike="noStrike" cap="none">
                <a:latin typeface="Arial Black"/>
                <a:ea typeface="Arial Black"/>
                <a:cs typeface="Arial Black"/>
                <a:sym typeface="Arial Black"/>
              </a:defRPr>
            </a:lvl4pPr>
            <a:lvl5pPr marL="2286000" marR="0" lvl="4" indent="-228600" algn="l" rtl="0">
              <a:spcBef>
                <a:spcPts val="0"/>
              </a:spcBef>
              <a:spcAft>
                <a:spcPts val="0"/>
              </a:spcAft>
              <a:buSzPts val="1400"/>
              <a:buNone/>
              <a:defRPr sz="1400" b="0" i="0" u="none" strike="noStrike" cap="none">
                <a:latin typeface="Arial Black"/>
                <a:ea typeface="Arial Black"/>
                <a:cs typeface="Arial Black"/>
                <a:sym typeface="Arial Black"/>
              </a:defRPr>
            </a:lvl5pPr>
            <a:lvl6pPr marL="2743200" marR="0" lvl="5" indent="-228600" algn="l" rtl="0">
              <a:spcBef>
                <a:spcPts val="0"/>
              </a:spcBef>
              <a:spcAft>
                <a:spcPts val="0"/>
              </a:spcAft>
              <a:buSzPts val="1400"/>
              <a:buNone/>
              <a:defRPr sz="1400" b="0" i="0" u="none" strike="noStrike" cap="none">
                <a:latin typeface="Arial Black"/>
                <a:ea typeface="Arial Black"/>
                <a:cs typeface="Arial Black"/>
                <a:sym typeface="Arial Black"/>
              </a:defRPr>
            </a:lvl6pPr>
            <a:lvl7pPr marL="3200400" marR="0" lvl="6" indent="-228600" algn="l" rtl="0">
              <a:spcBef>
                <a:spcPts val="0"/>
              </a:spcBef>
              <a:spcAft>
                <a:spcPts val="0"/>
              </a:spcAft>
              <a:buSzPts val="1400"/>
              <a:buNone/>
              <a:defRPr sz="1400" b="0" i="0" u="none" strike="noStrike" cap="none">
                <a:latin typeface="Arial Black"/>
                <a:ea typeface="Arial Black"/>
                <a:cs typeface="Arial Black"/>
                <a:sym typeface="Arial Black"/>
              </a:defRPr>
            </a:lvl7pPr>
            <a:lvl8pPr marL="3657600" marR="0" lvl="7" indent="-228600" algn="l" rtl="0">
              <a:spcBef>
                <a:spcPts val="0"/>
              </a:spcBef>
              <a:spcAft>
                <a:spcPts val="0"/>
              </a:spcAft>
              <a:buSzPts val="1400"/>
              <a:buNone/>
              <a:defRPr sz="1400" b="0" i="0" u="none" strike="noStrike" cap="none">
                <a:latin typeface="Arial Black"/>
                <a:ea typeface="Arial Black"/>
                <a:cs typeface="Arial Black"/>
                <a:sym typeface="Arial Black"/>
              </a:defRPr>
            </a:lvl8pPr>
            <a:lvl9pPr marL="4114800" marR="0" lvl="8" indent="-228600" algn="l" rtl="0">
              <a:spcBef>
                <a:spcPts val="0"/>
              </a:spcBef>
              <a:spcAft>
                <a:spcPts val="0"/>
              </a:spcAft>
              <a:buSzPts val="1400"/>
              <a:buNone/>
              <a:defRPr sz="1400" b="0" i="0" u="none" strike="noStrike" cap="none">
                <a:latin typeface="Arial Black"/>
                <a:ea typeface="Arial Black"/>
                <a:cs typeface="Arial Black"/>
                <a:sym typeface="Arial Black"/>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ko-KR" altLang="en-US" sz="1800" b="0" i="0" u="none" strike="noStrike" dirty="0">
                <a:solidFill>
                  <a:srgbClr val="000000"/>
                </a:solidFill>
                <a:effectLst/>
                <a:latin typeface="Arial" panose="020B0604020202020204" pitchFamily="34" charset="0"/>
              </a:rPr>
              <a:t>고조선</a:t>
            </a:r>
            <a:endParaRPr lang="en-US" sz="1200" b="0" dirty="0">
              <a:effectLst/>
              <a:latin typeface="+mn-lt"/>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In the Bronze Age, as farming techniques developed and the population grew, tribes began to fight for land. At this time, the tribes who used bronze swords grew in power.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was a country built on the basis of this Bronze Age.</a:t>
            </a:r>
            <a:endParaRPr lang="en-US" b="0" dirty="0">
              <a:effectLst/>
            </a:endParaRPr>
          </a:p>
        </p:txBody>
      </p:sp>
      <p:sp>
        <p:nvSpPr>
          <p:cNvPr id="114" name="Google Shape;11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area where </a:t>
            </a:r>
            <a:r>
              <a:rPr lang="ko-KR" altLang="en-US" sz="1800" b="0" i="0" u="none" strike="noStrike" dirty="0">
                <a:solidFill>
                  <a:srgbClr val="202124"/>
                </a:solidFill>
                <a:effectLst/>
                <a:latin typeface="Arial" panose="020B0604020202020204" pitchFamily="34" charset="0"/>
              </a:rPr>
              <a:t>비파형 동검</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 bronze sword, shaped like an old Chinese instrument, </a:t>
            </a:r>
            <a:r>
              <a:rPr lang="ko-KR" altLang="en-US" sz="1800" b="0" i="0" u="none" strike="noStrike" dirty="0">
                <a:solidFill>
                  <a:srgbClr val="202124"/>
                </a:solidFill>
                <a:effectLst/>
                <a:latin typeface="Arial" panose="020B0604020202020204" pitchFamily="34" charset="0"/>
              </a:rPr>
              <a:t>탁자 모양 고인돌</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table-shaped dolmen, and </a:t>
            </a:r>
            <a:r>
              <a:rPr lang="ko-KR" altLang="en-US" sz="1800" b="0" i="0" u="none" strike="noStrike" dirty="0">
                <a:solidFill>
                  <a:srgbClr val="202124"/>
                </a:solidFill>
                <a:effectLst/>
                <a:latin typeface="Arial" panose="020B0604020202020204" pitchFamily="34" charset="0"/>
              </a:rPr>
              <a:t>미송리식 토기 </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미송리 </a:t>
            </a:r>
            <a:r>
              <a:rPr lang="en-US" sz="1800" b="0" i="0" u="none" strike="noStrike" dirty="0">
                <a:solidFill>
                  <a:srgbClr val="202124"/>
                </a:solidFill>
                <a:effectLst/>
                <a:latin typeface="Arial" panose="020B0604020202020204" pitchFamily="34" charset="0"/>
              </a:rPr>
              <a:t>pottery were found, is considered as the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area.</a:t>
            </a:r>
            <a:endParaRPr lang="en-US" b="0" dirty="0">
              <a:effectLst/>
            </a:endParaRPr>
          </a:p>
        </p:txBody>
      </p:sp>
      <p:sp>
        <p:nvSpPr>
          <p:cNvPr id="121" name="Google Shape;12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This is a </a:t>
            </a:r>
            <a:r>
              <a:rPr lang="ko-KR" altLang="en-US" sz="1800" b="0" i="0" u="none" strike="noStrike" dirty="0">
                <a:solidFill>
                  <a:srgbClr val="202124"/>
                </a:solidFill>
                <a:effectLst/>
                <a:latin typeface="Arial" panose="020B0604020202020204" pitchFamily="34" charset="0"/>
              </a:rPr>
              <a:t>비파형 동검</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 bronze sword shaped like an old Chinese instrument. It was used as a weapon and as a ritual tool. It looks similar to the Chinese musical instrument loquat, so it is called a </a:t>
            </a:r>
            <a:r>
              <a:rPr lang="ko-KR" altLang="en-US" sz="1800" b="0" i="0" u="none" strike="noStrike" dirty="0">
                <a:solidFill>
                  <a:srgbClr val="202124"/>
                </a:solidFill>
                <a:effectLst/>
                <a:latin typeface="Arial" panose="020B0604020202020204" pitchFamily="34" charset="0"/>
              </a:rPr>
              <a:t>비파형 동검</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a:t>
            </a:r>
            <a:r>
              <a:rPr lang="ko-KR" altLang="en-US" sz="1800" b="0" i="0" u="none" strike="noStrike" dirty="0">
                <a:solidFill>
                  <a:srgbClr val="202124"/>
                </a:solidFill>
                <a:effectLst/>
                <a:latin typeface="Arial" panose="020B0604020202020204" pitchFamily="34" charset="0"/>
              </a:rPr>
              <a:t>비파형 동검 </a:t>
            </a:r>
            <a:r>
              <a:rPr lang="en-US" sz="1800" b="0" i="0" u="none" strike="noStrike" dirty="0">
                <a:solidFill>
                  <a:srgbClr val="202124"/>
                </a:solidFill>
                <a:effectLst/>
                <a:latin typeface="Arial" panose="020B0604020202020204" pitchFamily="34" charset="0"/>
              </a:rPr>
              <a:t>was a valuable item, it symbolized power beyond the meaning of a simple weapon.</a:t>
            </a:r>
            <a:endParaRPr lang="en-US" b="0" dirty="0">
              <a:effectLst/>
            </a:endParaRPr>
          </a:p>
        </p:txBody>
      </p:sp>
      <p:sp>
        <p:nvSpPr>
          <p:cNvPr id="130" name="Google Shape;13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This is a table-shaped dolmen, </a:t>
            </a:r>
            <a:r>
              <a:rPr lang="ko-KR" altLang="en-US" sz="1800" b="0" i="0" u="none" strike="noStrike" dirty="0">
                <a:solidFill>
                  <a:srgbClr val="202124"/>
                </a:solidFill>
                <a:effectLst/>
                <a:latin typeface="Arial" panose="020B0604020202020204" pitchFamily="34" charset="0"/>
              </a:rPr>
              <a:t>탁자모양 고인돌</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is a typical tomb from the Bronze Age. The name </a:t>
            </a:r>
            <a:r>
              <a:rPr lang="ko-KR" altLang="en-US" sz="1800" b="0" i="0" u="none" strike="noStrike" dirty="0">
                <a:solidFill>
                  <a:srgbClr val="202124"/>
                </a:solidFill>
                <a:effectLst/>
                <a:latin typeface="Arial" panose="020B0604020202020204" pitchFamily="34" charset="0"/>
              </a:rPr>
              <a:t>고인돌 </a:t>
            </a:r>
            <a:r>
              <a:rPr lang="en-US" sz="1800" b="0" i="0" u="none" strike="noStrike" dirty="0">
                <a:solidFill>
                  <a:srgbClr val="202124"/>
                </a:solidFill>
                <a:effectLst/>
                <a:latin typeface="Arial" panose="020B0604020202020204" pitchFamily="34" charset="0"/>
              </a:rPr>
              <a:t>comes from a stone that supports large stones. About 40% of the world's dolmen have been found on the Korean Peninsula.</a:t>
            </a:r>
            <a:endParaRPr lang="en-US" b="0" dirty="0">
              <a:effectLst/>
            </a:endParaRPr>
          </a:p>
        </p:txBody>
      </p:sp>
      <p:sp>
        <p:nvSpPr>
          <p:cNvPr id="137" name="Google Shape;13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This picture shows how to make a dolmen. It required a lot of labor. Through the dolmen, we can see that there were ruling and dominated classes.</a:t>
            </a:r>
            <a:endParaRPr lang="en-US" b="0" dirty="0">
              <a:effectLst/>
            </a:endParaRPr>
          </a:p>
        </p:txBody>
      </p:sp>
      <p:sp>
        <p:nvSpPr>
          <p:cNvPr id="144" name="Google Shape;14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This is </a:t>
            </a:r>
            <a:r>
              <a:rPr lang="ko-KR" altLang="en-US" sz="1800" b="0" i="0" u="none" strike="noStrike" dirty="0">
                <a:solidFill>
                  <a:srgbClr val="202124"/>
                </a:solidFill>
                <a:effectLst/>
                <a:latin typeface="Arial" panose="020B0604020202020204" pitchFamily="34" charset="0"/>
              </a:rPr>
              <a:t>미송리식 토기</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미송리 </a:t>
            </a:r>
            <a:r>
              <a:rPr lang="en-US" sz="1800" b="0" i="0" u="none" strike="noStrike" dirty="0">
                <a:solidFill>
                  <a:srgbClr val="202124"/>
                </a:solidFill>
                <a:effectLst/>
                <a:latin typeface="Arial" panose="020B0604020202020204" pitchFamily="34" charset="0"/>
              </a:rPr>
              <a:t>type pottery. As people settled down and farmed, they started to make pottery to store and cook food. Pottery found in </a:t>
            </a:r>
            <a:r>
              <a:rPr lang="ko-KR" altLang="en-US" sz="1800" b="0" i="0" u="none" strike="noStrike" dirty="0">
                <a:solidFill>
                  <a:srgbClr val="202124"/>
                </a:solidFill>
                <a:effectLst/>
                <a:latin typeface="Arial" panose="020B0604020202020204" pitchFamily="34" charset="0"/>
              </a:rPr>
              <a:t>미송리 </a:t>
            </a:r>
            <a:r>
              <a:rPr lang="en-US" sz="1800" b="0" i="0" u="none" strike="noStrike" dirty="0">
                <a:solidFill>
                  <a:srgbClr val="202124"/>
                </a:solidFill>
                <a:effectLst/>
                <a:latin typeface="Arial" panose="020B0604020202020204" pitchFamily="34" charset="0"/>
              </a:rPr>
              <a:t>is a typical Bronze Age pottery, they are called </a:t>
            </a:r>
            <a:r>
              <a:rPr lang="ko-KR" altLang="en-US" sz="1800" b="0" i="0" u="none" strike="noStrike" dirty="0">
                <a:solidFill>
                  <a:srgbClr val="202124"/>
                </a:solidFill>
                <a:effectLst/>
                <a:latin typeface="Arial" panose="020B0604020202020204" pitchFamily="34" charset="0"/>
              </a:rPr>
              <a:t>미송리식 토기</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150" name="Google Shape;15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800" b="0" i="0" u="none" strike="noStrike" dirty="0">
                <a:solidFill>
                  <a:srgbClr val="202124"/>
                </a:solidFill>
                <a:effectLst/>
                <a:latin typeface="Arial" panose="020B0604020202020204" pitchFamily="34" charset="0"/>
              </a:rPr>
              <a:t>Look at these pictures, the picture on the left is bronze mirrors and the picture on the right is bronze buttons. They were used for ritual ceremonies, weapons, and clothing decorations.</a:t>
            </a:r>
            <a:endParaRPr dirty="0"/>
          </a:p>
        </p:txBody>
      </p:sp>
      <p:sp>
        <p:nvSpPr>
          <p:cNvPr id="157" name="Google Shape;15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This is a half-moon shaped stone knife, </a:t>
            </a:r>
            <a:r>
              <a:rPr lang="ko-KR" altLang="en-US" sz="1800" b="0" i="0" u="none" strike="noStrike" dirty="0">
                <a:solidFill>
                  <a:srgbClr val="202124"/>
                </a:solidFill>
                <a:effectLst/>
                <a:latin typeface="Arial" panose="020B0604020202020204" pitchFamily="34" charset="0"/>
              </a:rPr>
              <a:t>반달 돌칼</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was used to cut grain.</a:t>
            </a:r>
            <a:endParaRPr lang="en-US" b="0" dirty="0">
              <a:effectLst/>
            </a:endParaRPr>
          </a:p>
        </p:txBody>
      </p:sp>
      <p:sp>
        <p:nvSpPr>
          <p:cNvPr id="164" name="Google Shape;16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This is how to use a half-moon shaped stone knife,</a:t>
            </a:r>
            <a:r>
              <a:rPr lang="ko-KR" altLang="en-US" sz="1800" b="0" i="0" u="none" strike="noStrike" dirty="0">
                <a:solidFill>
                  <a:srgbClr val="202124"/>
                </a:solidFill>
                <a:effectLst/>
                <a:latin typeface="Arial" panose="020B0604020202020204" pitchFamily="34" charset="0"/>
              </a:rPr>
              <a:t>반달 돌칼</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People put a string through the hole and held it like this.</a:t>
            </a:r>
            <a:endParaRPr lang="en-US" b="0" dirty="0">
              <a:effectLst/>
            </a:endParaRPr>
          </a:p>
        </p:txBody>
      </p:sp>
      <p:sp>
        <p:nvSpPr>
          <p:cNvPr id="171" name="Google Shape;17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a:t>
            </a:r>
            <a:r>
              <a:rPr lang="ko-KR" altLang="en-US" sz="1800" b="0" i="0" u="none" strike="noStrike" dirty="0">
                <a:solidFill>
                  <a:srgbClr val="000000"/>
                </a:solidFill>
                <a:effectLst/>
                <a:latin typeface="Arial" panose="020B0604020202020204" pitchFamily="34" charset="0"/>
              </a:rPr>
              <a:t>농경문 청동기</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a bronze ware with agricultural drawings on it.</a:t>
            </a:r>
            <a:endParaRPr lang="en-US" b="0" dirty="0">
              <a:effectLst/>
            </a:endParaRPr>
          </a:p>
        </p:txBody>
      </p:sp>
      <p:sp>
        <p:nvSpPr>
          <p:cNvPr id="177" name="Google Shape;1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first country on the Korean Peninsula was called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was around from 2333 BC to  108 BC. It was established in the Bronze Age and lasted to the early Iron Age. </a:t>
            </a:r>
            <a:endParaRPr lang="en-US" sz="2400" b="0" dirty="0">
              <a:effectLst/>
            </a:endParaRPr>
          </a:p>
          <a:p>
            <a:pPr rtl="0"/>
            <a:r>
              <a:rPr lang="en-US" sz="1800" b="0" i="0" u="none" strike="noStrike" dirty="0">
                <a:solidFill>
                  <a:srgbClr val="202124"/>
                </a:solidFill>
                <a:effectLst/>
                <a:latin typeface="Arial" panose="020B0604020202020204" pitchFamily="34" charset="0"/>
              </a:rPr>
              <a:t>Look at this timeline, you can see the time when the Mesopotamian civilization, the Indus civilization, the Egyptian civilization, and the Yellow River civilization all emerged.</a:t>
            </a:r>
            <a:endParaRPr lang="en-US" sz="2400" b="0" dirty="0">
              <a:effectLst/>
            </a:endParaRPr>
          </a:p>
        </p:txBody>
      </p:sp>
      <p:sp>
        <p:nvSpPr>
          <p:cNvPr id="44" name="Google Shape;4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Excluding the broken part, there are three drawings on this </a:t>
            </a:r>
            <a:r>
              <a:rPr lang="ko-KR" altLang="en-US" sz="1800" b="0" i="0" u="none" strike="noStrike" dirty="0">
                <a:solidFill>
                  <a:srgbClr val="202124"/>
                </a:solidFill>
                <a:effectLst/>
                <a:latin typeface="Arial" panose="020B0604020202020204" pitchFamily="34" charset="0"/>
              </a:rPr>
              <a:t>농경문 청동기</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image of putting harvested grain into pottery, plowing the ground, and the use of a hoe can be seen. They are all pictures related to farming, showing that farming was very important in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183" name="Google Shape;18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800" b="0" i="0" u="none" strike="noStrike" dirty="0">
                <a:solidFill>
                  <a:srgbClr val="202124"/>
                </a:solidFill>
                <a:effectLst/>
                <a:latin typeface="Arial" panose="020B0604020202020204" pitchFamily="34" charset="0"/>
              </a:rPr>
              <a:t>What kind of food did 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eat? Through the relics, you can see that 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cultivated and ate rice and other grains. They also raised and hunted pigs, cows, horses, sheep, and chickens. They would use the animal skins for leather. They also used wooden bowls and used different types of tableware and cooking utensils.</a:t>
            </a:r>
            <a:endParaRPr dirty="0"/>
          </a:p>
        </p:txBody>
      </p:sp>
      <p:sp>
        <p:nvSpPr>
          <p:cNvPr id="190" name="Google Shape;19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What kind of house did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people live in? This is a picture of the site of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a:t>
            </a:r>
            <a:r>
              <a:rPr lang="en-US" sz="1800" b="0" i="0" u="none" strike="noStrike" dirty="0">
                <a:solidFill>
                  <a:srgbClr val="202124"/>
                </a:solidFill>
                <a:effectLst/>
                <a:latin typeface="Arial" panose="020B0604020202020204" pitchFamily="34" charset="0"/>
              </a:rPr>
              <a:t>s house. The house was built by digging the ground in a rectangular shape. It was big enough to accommodate 7-8 people. On the site of the house, a place used for an oven was found.  and the oven was used not only for making food, but also for heating. Through this, we know the Korean </a:t>
            </a:r>
            <a:r>
              <a:rPr lang="ko-KR" altLang="en-US" sz="1800" b="0" i="0" u="none" strike="noStrike" dirty="0">
                <a:solidFill>
                  <a:srgbClr val="202124"/>
                </a:solidFill>
                <a:effectLst/>
                <a:latin typeface="Arial" panose="020B0604020202020204" pitchFamily="34" charset="0"/>
              </a:rPr>
              <a:t>온돌 </a:t>
            </a:r>
            <a:r>
              <a:rPr lang="en-US" sz="1800" b="0" i="0" u="none" strike="noStrike" dirty="0">
                <a:solidFill>
                  <a:srgbClr val="202124"/>
                </a:solidFill>
                <a:effectLst/>
                <a:latin typeface="Arial" panose="020B0604020202020204" pitchFamily="34" charset="0"/>
              </a:rPr>
              <a:t>form has existed since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203" name="Google Shape;20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800" b="0" i="0" u="none" strike="noStrike" dirty="0">
                <a:solidFill>
                  <a:srgbClr val="202124"/>
                </a:solidFill>
                <a:effectLst/>
                <a:latin typeface="Arial" panose="020B0604020202020204" pitchFamily="34" charset="0"/>
              </a:rPr>
              <a:t>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lived in groups near water with their backs to the mountain. They built fences and ditches around the village to prevent invasion from other tribes. These are pictures restored with CG.</a:t>
            </a:r>
            <a:endParaRPr dirty="0"/>
          </a:p>
        </p:txBody>
      </p:sp>
      <p:sp>
        <p:nvSpPr>
          <p:cNvPr id="212" name="Google Shape;21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Look at these pictures. The first picture is a needle box.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people kept needles in a bone box. We can tell that they thought making clothes was very important by looking at this bone needle box. The picture in the middle is of a clay doll wearing a hat. It seems that 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enjoyed wearing hats. The photo on the right is an outfit the </a:t>
            </a:r>
            <a:r>
              <a:rPr lang="ko-KR" altLang="en-US" sz="1800" b="0" i="0" u="none" strike="noStrike" dirty="0">
                <a:solidFill>
                  <a:srgbClr val="202124"/>
                </a:solidFill>
                <a:effectLst/>
                <a:latin typeface="Arial" panose="020B0604020202020204" pitchFamily="34" charset="0"/>
              </a:rPr>
              <a:t>부여 </a:t>
            </a:r>
            <a:r>
              <a:rPr lang="en-US" sz="1800" b="0" i="0" u="none" strike="noStrike" dirty="0">
                <a:solidFill>
                  <a:srgbClr val="202124"/>
                </a:solidFill>
                <a:effectLst/>
                <a:latin typeface="Arial" panose="020B0604020202020204" pitchFamily="34" charset="0"/>
              </a:rPr>
              <a:t>people inherited from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Since it is a country that inherited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clothes of the people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would be </a:t>
            </a:r>
            <a:r>
              <a:rPr lang="en-US" sz="1800" b="0" i="0" u="none" strike="noStrike">
                <a:solidFill>
                  <a:srgbClr val="202124"/>
                </a:solidFill>
                <a:effectLst/>
                <a:latin typeface="Arial" panose="020B0604020202020204" pitchFamily="34" charset="0"/>
              </a:rPr>
              <a:t>similar.</a:t>
            </a:r>
            <a:endParaRPr lang="en-US" b="0" dirty="0">
              <a:effectLst/>
            </a:endParaRPr>
          </a:p>
        </p:txBody>
      </p:sp>
      <p:sp>
        <p:nvSpPr>
          <p:cNvPr id="224" name="Google Shape;22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Can you find Korea and the US on this map?</a:t>
            </a:r>
            <a:endParaRPr lang="en-US" b="0" dirty="0">
              <a:effectLst/>
            </a:endParaRPr>
          </a:p>
        </p:txBody>
      </p:sp>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400" b="0" i="0" u="none" strike="noStrike" dirty="0">
                <a:solidFill>
                  <a:srgbClr val="202124"/>
                </a:solidFill>
                <a:effectLst/>
                <a:latin typeface="+mn-lt"/>
              </a:rPr>
              <a:t>The map on the left is a map of South Korea and North Korea. The map on the right shows the territory of </a:t>
            </a:r>
            <a:r>
              <a:rPr lang="ko-KR" altLang="en-US" sz="1400" b="0" i="0" u="none" strike="noStrike" dirty="0">
                <a:solidFill>
                  <a:srgbClr val="202124"/>
                </a:solidFill>
                <a:effectLst/>
                <a:latin typeface="+mn-lt"/>
              </a:rPr>
              <a:t>고조선</a:t>
            </a:r>
            <a:r>
              <a:rPr lang="en-US" altLang="ko-KR" sz="1400" b="0" i="0" u="none" strike="noStrike" dirty="0">
                <a:solidFill>
                  <a:srgbClr val="202124"/>
                </a:solidFill>
                <a:effectLst/>
                <a:latin typeface="+mn-lt"/>
              </a:rPr>
              <a:t>, </a:t>
            </a:r>
            <a:r>
              <a:rPr lang="en-US" sz="1400" b="0" i="0" u="none" strike="noStrike" dirty="0">
                <a:solidFill>
                  <a:srgbClr val="202124"/>
                </a:solidFill>
                <a:effectLst/>
                <a:latin typeface="+mn-lt"/>
              </a:rPr>
              <a:t>the first country built on the Korean Peninsula. It covers South Korea, North Korea, and even further north.</a:t>
            </a:r>
            <a:endParaRPr lang="en-US" sz="1400" b="0" dirty="0">
              <a:effectLst/>
              <a:latin typeface="+mn-lt"/>
            </a:endParaRPr>
          </a:p>
        </p:txBody>
      </p:sp>
      <p:sp>
        <p:nvSpPr>
          <p:cNvPr id="55" name="Google Shape;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person who founded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was called </a:t>
            </a:r>
            <a:r>
              <a:rPr lang="ko-KR" altLang="en-US" sz="1800" b="0" i="0" u="none" strike="noStrike" dirty="0">
                <a:solidFill>
                  <a:srgbClr val="202124"/>
                </a:solidFill>
                <a:effectLst/>
                <a:latin typeface="Arial" panose="020B0604020202020204" pitchFamily="34" charset="0"/>
              </a:rPr>
              <a:t>단군왕검</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단군</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means priest, and '</a:t>
            </a:r>
            <a:r>
              <a:rPr lang="ko-KR" altLang="en-US" sz="1800" b="0" i="0" u="none" strike="noStrike" dirty="0">
                <a:solidFill>
                  <a:srgbClr val="202124"/>
                </a:solidFill>
                <a:effectLst/>
                <a:latin typeface="Arial" panose="020B0604020202020204" pitchFamily="34" charset="0"/>
              </a:rPr>
              <a:t>왕검</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means political leader. </a:t>
            </a:r>
            <a:r>
              <a:rPr lang="ko-KR" altLang="en-US" sz="1800" b="0" i="0" u="none" strike="noStrike" dirty="0">
                <a:solidFill>
                  <a:srgbClr val="202124"/>
                </a:solidFill>
                <a:effectLst/>
                <a:latin typeface="Arial" panose="020B0604020202020204" pitchFamily="34" charset="0"/>
              </a:rPr>
              <a:t>단군왕검 </a:t>
            </a:r>
            <a:r>
              <a:rPr lang="en-US" sz="1800" b="0" i="0" u="none" strike="noStrike" dirty="0">
                <a:solidFill>
                  <a:srgbClr val="202124"/>
                </a:solidFill>
                <a:effectLst/>
                <a:latin typeface="Arial" panose="020B0604020202020204" pitchFamily="34" charset="0"/>
              </a:rPr>
              <a:t>doesn’t refer to one person but refers to the position or the title of a person who ruled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67" name="Google Shape;6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Let’s watch the story of </a:t>
            </a:r>
            <a:r>
              <a:rPr lang="ko-KR" altLang="en-US" sz="1800" b="0" i="0" u="none" strike="noStrike" dirty="0">
                <a:solidFill>
                  <a:srgbClr val="000000"/>
                </a:solidFill>
                <a:effectLst/>
                <a:latin typeface="Arial" panose="020B0604020202020204" pitchFamily="34" charset="0"/>
              </a:rPr>
              <a:t>단군왕검</a:t>
            </a:r>
            <a:r>
              <a:rPr lang="en-US" altLang="ko-KR" sz="1800" b="0" i="0" u="none" strike="noStrike" dirty="0">
                <a:solidFill>
                  <a:srgbClr val="000000"/>
                </a:solidFill>
                <a:effectLst/>
                <a:latin typeface="Arial" panose="020B060402020202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Arial" panose="020B0604020202020204" pitchFamily="34" charset="0"/>
              </a:rPr>
              <a:t>&lt;</a:t>
            </a:r>
            <a:r>
              <a:rPr lang="en-US" sz="1800" b="0" i="0" u="none" strike="noStrike" dirty="0">
                <a:solidFill>
                  <a:srgbClr val="000000"/>
                </a:solidFill>
                <a:effectLst/>
                <a:latin typeface="Arial" panose="020B0604020202020204" pitchFamily="34" charset="0"/>
              </a:rPr>
              <a:t>click&gt; (</a:t>
            </a:r>
            <a:r>
              <a:rPr lang="ko-KR" altLang="en-US" sz="1800" b="0" i="0" u="none" strike="noStrike" dirty="0">
                <a:solidFill>
                  <a:srgbClr val="000000"/>
                </a:solidFill>
                <a:effectLst/>
                <a:latin typeface="Arial" panose="020B0604020202020204" pitchFamily="34" charset="0"/>
              </a:rPr>
              <a:t>영상</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a:p>
            <a:r>
              <a:rPr lang="en-US" altLang="ko-KR" sz="1800" b="0" i="0" u="none" strike="noStrike" dirty="0">
                <a:solidFill>
                  <a:srgbClr val="000000"/>
                </a:solidFill>
                <a:effectLst/>
                <a:latin typeface="Arial" panose="020B0604020202020204" pitchFamily="34" charset="0"/>
              </a:rPr>
              <a:t>&lt;</a:t>
            </a:r>
            <a:r>
              <a:rPr lang="en-US" sz="1800" b="0" i="0" u="none" strike="noStrike" dirty="0">
                <a:solidFill>
                  <a:srgbClr val="000000"/>
                </a:solidFill>
                <a:effectLst/>
                <a:latin typeface="Arial" panose="020B0604020202020204" pitchFamily="34" charset="0"/>
              </a:rPr>
              <a:t>click&gt; </a:t>
            </a:r>
            <a:r>
              <a:rPr lang="en-US" sz="1800" b="0" i="0" u="none" strike="noStrike" dirty="0">
                <a:solidFill>
                  <a:srgbClr val="202124"/>
                </a:solidFill>
                <a:effectLst/>
                <a:latin typeface="Arial" panose="020B0604020202020204" pitchFamily="34" charset="0"/>
              </a:rPr>
              <a:t>The story tells us that people who were chosen by the heavens united with the bear-worshiping tribe and established </a:t>
            </a:r>
            <a:r>
              <a:rPr lang="ko-KR" altLang="en-US" sz="1800" b="0" i="0" u="none" strike="noStrike" dirty="0">
                <a:solidFill>
                  <a:srgbClr val="202124"/>
                </a:solidFill>
                <a:effectLst/>
                <a:latin typeface="Arial" panose="020B0604020202020204" pitchFamily="34" charset="0"/>
              </a:rPr>
              <a:t>고조선</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they also thought agriculture was very important.</a:t>
            </a:r>
            <a:endParaRPr dirty="0"/>
          </a:p>
        </p:txBody>
      </p:sp>
      <p:sp>
        <p:nvSpPr>
          <p:cNvPr id="76" name="Google Shape;7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founding ideology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is '</a:t>
            </a:r>
            <a:r>
              <a:rPr lang="ko-KR" altLang="en-US" sz="1800" b="0" i="0" u="none" strike="noStrike" dirty="0">
                <a:solidFill>
                  <a:srgbClr val="202124"/>
                </a:solidFill>
                <a:effectLst/>
                <a:latin typeface="Arial" panose="020B0604020202020204" pitchFamily="34" charset="0"/>
              </a:rPr>
              <a:t>홍익인간</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This means 'widely benefiting humans.'</a:t>
            </a:r>
            <a:endParaRPr lang="en-US" b="0" dirty="0">
              <a:effectLst/>
            </a:endParaRPr>
          </a:p>
        </p:txBody>
      </p:sp>
      <p:sp>
        <p:nvSpPr>
          <p:cNvPr id="83" name="Google Shape;8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r>
              <a:rPr lang="en-US" sz="1800" b="0" i="0" u="none" strike="noStrike" dirty="0">
                <a:solidFill>
                  <a:srgbClr val="202124"/>
                </a:solidFill>
                <a:effectLst/>
                <a:latin typeface="Arial" panose="020B0604020202020204" pitchFamily="34" charset="0"/>
              </a:rPr>
              <a:t>The day to commemorate the establishment of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is called</a:t>
            </a:r>
            <a:r>
              <a:rPr lang="ko-KR" altLang="en-US" sz="1800" b="0" i="0" u="none" strike="noStrike" dirty="0">
                <a:solidFill>
                  <a:srgbClr val="202124"/>
                </a:solidFill>
                <a:effectLst/>
                <a:latin typeface="Arial" panose="020B0604020202020204" pitchFamily="34" charset="0"/>
              </a:rPr>
              <a:t>개천절</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National Foundation Day. It is on October 3rd, and the name means the day the sky was opened.</a:t>
            </a:r>
            <a:endParaRPr lang="en-US" b="0" dirty="0">
              <a:effectLst/>
            </a:endParaRPr>
          </a:p>
        </p:txBody>
      </p:sp>
      <p:sp>
        <p:nvSpPr>
          <p:cNvPr id="91" name="Google Shape;9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Let's find out how people lived before </a:t>
            </a:r>
            <a:r>
              <a:rPr lang="ko-KR" altLang="en-US" sz="1800" b="0" i="0" u="none" strike="noStrike" dirty="0">
                <a:solidFill>
                  <a:srgbClr val="202124"/>
                </a:solidFill>
                <a:effectLst/>
                <a:latin typeface="Arial" panose="020B0604020202020204" pitchFamily="34" charset="0"/>
              </a:rPr>
              <a:t>고조선 </a:t>
            </a:r>
            <a:r>
              <a:rPr lang="en-US" sz="1800" b="0" i="0" u="none" strike="noStrike" dirty="0">
                <a:solidFill>
                  <a:srgbClr val="202124"/>
                </a:solidFill>
                <a:effectLst/>
                <a:latin typeface="Arial" panose="020B0604020202020204" pitchFamily="34" charset="0"/>
              </a:rPr>
              <a:t>was founded? About 700,000 years ago, in the Paleolithic Age, people immigrated in search of food. They moved to caves, near places where there were many fruit trees and flowing water so that they could pick fruit and hunt small animals. When there was no food to eat, they moved to another place. </a:t>
            </a:r>
            <a:endParaRPr lang="en-US" b="0" dirty="0">
              <a:effectLst/>
            </a:endParaRPr>
          </a:p>
          <a:p>
            <a:pPr rtl="0"/>
            <a:r>
              <a:rPr lang="en-US" sz="1800" b="0" i="0" u="none" strike="noStrike" dirty="0">
                <a:solidFill>
                  <a:srgbClr val="202124"/>
                </a:solidFill>
                <a:effectLst/>
                <a:latin typeface="Arial" panose="020B0604020202020204" pitchFamily="34" charset="0"/>
              </a:rPr>
              <a:t>In the Neolithic Age, people settled near rivers and beaches. They farmed and raised animals in the community. And as the food situation improved, the population grew, and the people needed a leader to maintain order within the group.</a:t>
            </a:r>
            <a:endParaRPr lang="en-US" b="0" dirty="0">
              <a:effectLst/>
            </a:endParaRPr>
          </a:p>
        </p:txBody>
      </p:sp>
      <p:sp>
        <p:nvSpPr>
          <p:cNvPr id="101" name="Google Shape;10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type="tx">
  <p:cSld name="TITLE_AND_BODY">
    <p:spTree>
      <p:nvGrpSpPr>
        <p:cNvPr id="1" name="Shape 9"/>
        <p:cNvGrpSpPr/>
        <p:nvPr/>
      </p:nvGrpSpPr>
      <p:grpSpPr>
        <a:xfrm>
          <a:off x="0" y="0"/>
          <a:ext cx="0" cy="0"/>
          <a:chOff x="0" y="0"/>
          <a:chExt cx="0" cy="0"/>
        </a:xfrm>
      </p:grpSpPr>
      <p:pic>
        <p:nvPicPr>
          <p:cNvPr id="10" name="Google Shape;10;p2" descr="touch.png"/>
          <p:cNvPicPr preferRelativeResize="0"/>
          <p:nvPr/>
        </p:nvPicPr>
        <p:blipFill rotWithShape="1">
          <a:blip r:embed="rId2">
            <a:alphaModFix amt="42144"/>
          </a:blip>
          <a:srcRect/>
          <a:stretch/>
        </p:blipFill>
        <p:spPr>
          <a:xfrm>
            <a:off x="-20079" y="-1735465"/>
            <a:ext cx="12232159" cy="8672146"/>
          </a:xfrm>
          <a:prstGeom prst="rect">
            <a:avLst/>
          </a:prstGeom>
          <a:noFill/>
          <a:ln>
            <a:noFill/>
          </a:ln>
        </p:spPr>
      </p:pic>
      <p:pic>
        <p:nvPicPr>
          <p:cNvPr id="11" name="Google Shape;11;p2" descr="naks logo-1.png"/>
          <p:cNvPicPr preferRelativeResize="0"/>
          <p:nvPr/>
        </p:nvPicPr>
        <p:blipFill rotWithShape="1">
          <a:blip r:embed="rId3">
            <a:alphaModFix/>
          </a:blip>
          <a:srcRect/>
          <a:stretch/>
        </p:blipFill>
        <p:spPr>
          <a:xfrm>
            <a:off x="-75032" y="-20682"/>
            <a:ext cx="12342064" cy="652825"/>
          </a:xfrm>
          <a:prstGeom prst="rect">
            <a:avLst/>
          </a:prstGeom>
          <a:noFill/>
          <a:ln>
            <a:noFill/>
          </a:ln>
        </p:spPr>
      </p:pic>
      <p:sp>
        <p:nvSpPr>
          <p:cNvPr id="12" name="Google Shape;12;p2"/>
          <p:cNvSpPr txBox="1"/>
          <p:nvPr/>
        </p:nvSpPr>
        <p:spPr>
          <a:xfrm>
            <a:off x="10528717" y="260012"/>
            <a:ext cx="1640277" cy="408937"/>
          </a:xfrm>
          <a:prstGeom prst="rect">
            <a:avLst/>
          </a:prstGeom>
          <a:noFill/>
          <a:ln>
            <a:noFill/>
          </a:ln>
        </p:spPr>
        <p:txBody>
          <a:bodyPr spcFirstLastPara="1" wrap="square" lIns="45700" tIns="45700" rIns="45700" bIns="45700" anchor="t" anchorCtr="0">
            <a:noAutofit/>
          </a:bodyPr>
          <a:lstStyle/>
          <a:p>
            <a:pPr marL="0" marR="0" lvl="0" indent="0" algn="l" rtl="0">
              <a:lnSpc>
                <a:spcPct val="120000"/>
              </a:lnSpc>
              <a:spcBef>
                <a:spcPts val="0"/>
              </a:spcBef>
              <a:spcAft>
                <a:spcPts val="0"/>
              </a:spcAft>
              <a:buClr>
                <a:srgbClr val="000000"/>
              </a:buClr>
              <a:buSzPts val="2100"/>
              <a:buFont typeface="Helvetica Neue"/>
              <a:buNone/>
            </a:pPr>
            <a:r>
              <a:rPr lang="en-US" sz="2100" b="1" i="0" u="none" strike="noStrike" cap="none" dirty="0">
                <a:solidFill>
                  <a:srgbClr val="000000"/>
                </a:solidFill>
                <a:latin typeface="Helvetica Neue"/>
                <a:ea typeface="Helvetica Neue"/>
                <a:cs typeface="Helvetica Neue"/>
                <a:sym typeface="Helvetica Neue"/>
              </a:rPr>
              <a:t>고조선</a:t>
            </a:r>
            <a:endParaRPr dirty="0"/>
          </a:p>
        </p:txBody>
      </p:sp>
      <p:sp>
        <p:nvSpPr>
          <p:cNvPr id="13" name="Google Shape;13;p2"/>
          <p:cNvSpPr txBox="1">
            <a:spLocks noGrp="1"/>
          </p:cNvSpPr>
          <p:nvPr>
            <p:ph type="sldNum" idx="12"/>
          </p:nvPr>
        </p:nvSpPr>
        <p:spPr>
          <a:xfrm>
            <a:off x="11022162" y="5943919"/>
            <a:ext cx="245400" cy="243837"/>
          </a:xfrm>
          <a:prstGeom prst="rect">
            <a:avLst/>
          </a:prstGeom>
          <a:noFill/>
          <a:ln>
            <a:noFill/>
          </a:ln>
        </p:spPr>
        <p:txBody>
          <a:bodyPr spcFirstLastPara="1" wrap="square" lIns="45700" tIns="45700" rIns="45700" bIns="45700" anchor="ctr" anchorCtr="0">
            <a:noAutofit/>
          </a:bodyPr>
          <a:lstStyle>
            <a:lvl1pPr marL="0" marR="0" lvl="0"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F2F2F2"/>
              </a:buClr>
              <a:buSzPts val="1000"/>
              <a:buFont typeface="Helvetica Neue"/>
              <a:buNone/>
              <a:defRPr sz="1000" b="1">
                <a:solidFill>
                  <a:srgbClr val="F2F2F2"/>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sz="5000" b="0">
              <a:solidFill>
                <a:srgbClr val="000000"/>
              </a:solidFill>
              <a:latin typeface="Arial Black"/>
              <a:ea typeface="Arial Black"/>
              <a:cs typeface="Arial Black"/>
              <a:sym typeface="Arial Black"/>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4"/>
        <p:cNvGrpSpPr/>
        <p:nvPr/>
      </p:nvGrpSpPr>
      <p:grpSpPr>
        <a:xfrm>
          <a:off x="0" y="0"/>
          <a:ext cx="0" cy="0"/>
          <a:chOff x="0" y="0"/>
          <a:chExt cx="0" cy="0"/>
        </a:xfrm>
      </p:grpSpPr>
      <p:pic>
        <p:nvPicPr>
          <p:cNvPr id="15" name="Google Shape;15;p3" descr="touch.png"/>
          <p:cNvPicPr preferRelativeResize="0"/>
          <p:nvPr/>
        </p:nvPicPr>
        <p:blipFill rotWithShape="1">
          <a:blip r:embed="rId2">
            <a:alphaModFix amt="35142"/>
          </a:blip>
          <a:srcRect/>
          <a:stretch/>
        </p:blipFill>
        <p:spPr>
          <a:xfrm>
            <a:off x="-146300" y="-1974329"/>
            <a:ext cx="12484600" cy="8851115"/>
          </a:xfrm>
          <a:prstGeom prst="rect">
            <a:avLst/>
          </a:prstGeom>
          <a:noFill/>
          <a:ln>
            <a:noFill/>
          </a:ln>
        </p:spPr>
      </p:pic>
      <p:sp>
        <p:nvSpPr>
          <p:cNvPr id="16" name="Google Shape;16;p3"/>
          <p:cNvSpPr txBox="1">
            <a:spLocks noGrp="1"/>
          </p:cNvSpPr>
          <p:nvPr>
            <p:ph type="sldNum" idx="12"/>
          </p:nvPr>
        </p:nvSpPr>
        <p:spPr>
          <a:xfrm>
            <a:off x="10791949" y="5575618"/>
            <a:ext cx="951218" cy="980437"/>
          </a:xfrm>
          <a:prstGeom prst="rect">
            <a:avLst/>
          </a:prstGeom>
          <a:noFill/>
          <a:ln>
            <a:noFill/>
          </a:ln>
        </p:spPr>
        <p:txBody>
          <a:bodyPr spcFirstLastPara="1" wrap="square" lIns="45700" tIns="45700" rIns="45700" bIns="45700" anchor="ctr" anchorCtr="0">
            <a:noAutofit/>
          </a:bodyPr>
          <a:lstStyle>
            <a:lvl1pPr marL="0" lvl="0" indent="0" algn="ctr">
              <a:lnSpc>
                <a:spcPct val="100000"/>
              </a:lnSpc>
              <a:spcBef>
                <a:spcPts val="0"/>
              </a:spcBef>
              <a:spcAft>
                <a:spcPts val="0"/>
              </a:spcAft>
              <a:buClr>
                <a:srgbClr val="000000"/>
              </a:buClr>
              <a:buSzPts val="5000"/>
              <a:buFont typeface="Arial Black"/>
              <a:buNone/>
              <a:defRPr sz="5000">
                <a:solidFill>
                  <a:srgbClr val="000000"/>
                </a:solidFill>
              </a:defRPr>
            </a:lvl1pPr>
            <a:lvl2pPr marL="0" lvl="1" indent="0" algn="ctr">
              <a:lnSpc>
                <a:spcPct val="100000"/>
              </a:lnSpc>
              <a:spcBef>
                <a:spcPts val="0"/>
              </a:spcBef>
              <a:spcAft>
                <a:spcPts val="0"/>
              </a:spcAft>
              <a:buClr>
                <a:srgbClr val="000000"/>
              </a:buClr>
              <a:buSzPts val="5000"/>
              <a:buFont typeface="Arial Black"/>
              <a:buNone/>
              <a:defRPr sz="5000">
                <a:solidFill>
                  <a:srgbClr val="000000"/>
                </a:solidFill>
              </a:defRPr>
            </a:lvl2pPr>
            <a:lvl3pPr marL="0" lvl="2" indent="0" algn="ctr">
              <a:lnSpc>
                <a:spcPct val="100000"/>
              </a:lnSpc>
              <a:spcBef>
                <a:spcPts val="0"/>
              </a:spcBef>
              <a:spcAft>
                <a:spcPts val="0"/>
              </a:spcAft>
              <a:buClr>
                <a:srgbClr val="000000"/>
              </a:buClr>
              <a:buSzPts val="5000"/>
              <a:buFont typeface="Arial Black"/>
              <a:buNone/>
              <a:defRPr sz="5000">
                <a:solidFill>
                  <a:srgbClr val="000000"/>
                </a:solidFill>
              </a:defRPr>
            </a:lvl3pPr>
            <a:lvl4pPr marL="0" lvl="3" indent="0" algn="ctr">
              <a:lnSpc>
                <a:spcPct val="100000"/>
              </a:lnSpc>
              <a:spcBef>
                <a:spcPts val="0"/>
              </a:spcBef>
              <a:spcAft>
                <a:spcPts val="0"/>
              </a:spcAft>
              <a:buClr>
                <a:srgbClr val="000000"/>
              </a:buClr>
              <a:buSzPts val="5000"/>
              <a:buFont typeface="Arial Black"/>
              <a:buNone/>
              <a:defRPr sz="5000">
                <a:solidFill>
                  <a:srgbClr val="000000"/>
                </a:solidFill>
              </a:defRPr>
            </a:lvl4pPr>
            <a:lvl5pPr marL="0" lvl="4" indent="0" algn="ctr">
              <a:lnSpc>
                <a:spcPct val="100000"/>
              </a:lnSpc>
              <a:spcBef>
                <a:spcPts val="0"/>
              </a:spcBef>
              <a:spcAft>
                <a:spcPts val="0"/>
              </a:spcAft>
              <a:buClr>
                <a:srgbClr val="000000"/>
              </a:buClr>
              <a:buSzPts val="5000"/>
              <a:buFont typeface="Arial Black"/>
              <a:buNone/>
              <a:defRPr sz="5000">
                <a:solidFill>
                  <a:srgbClr val="000000"/>
                </a:solidFill>
              </a:defRPr>
            </a:lvl5pPr>
            <a:lvl6pPr marL="0" lvl="5" indent="0" algn="ctr">
              <a:lnSpc>
                <a:spcPct val="100000"/>
              </a:lnSpc>
              <a:spcBef>
                <a:spcPts val="0"/>
              </a:spcBef>
              <a:spcAft>
                <a:spcPts val="0"/>
              </a:spcAft>
              <a:buClr>
                <a:srgbClr val="000000"/>
              </a:buClr>
              <a:buSzPts val="5000"/>
              <a:buFont typeface="Arial Black"/>
              <a:buNone/>
              <a:defRPr sz="5000">
                <a:solidFill>
                  <a:srgbClr val="000000"/>
                </a:solidFill>
              </a:defRPr>
            </a:lvl6pPr>
            <a:lvl7pPr marL="0" lvl="6" indent="0" algn="ctr">
              <a:lnSpc>
                <a:spcPct val="100000"/>
              </a:lnSpc>
              <a:spcBef>
                <a:spcPts val="0"/>
              </a:spcBef>
              <a:spcAft>
                <a:spcPts val="0"/>
              </a:spcAft>
              <a:buClr>
                <a:srgbClr val="000000"/>
              </a:buClr>
              <a:buSzPts val="5000"/>
              <a:buFont typeface="Arial Black"/>
              <a:buNone/>
              <a:defRPr sz="5000">
                <a:solidFill>
                  <a:srgbClr val="000000"/>
                </a:solidFill>
              </a:defRPr>
            </a:lvl7pPr>
            <a:lvl8pPr marL="0" lvl="7" indent="0" algn="ctr">
              <a:lnSpc>
                <a:spcPct val="100000"/>
              </a:lnSpc>
              <a:spcBef>
                <a:spcPts val="0"/>
              </a:spcBef>
              <a:spcAft>
                <a:spcPts val="0"/>
              </a:spcAft>
              <a:buClr>
                <a:srgbClr val="000000"/>
              </a:buClr>
              <a:buSzPts val="5000"/>
              <a:buFont typeface="Arial Black"/>
              <a:buNone/>
              <a:defRPr sz="5000">
                <a:solidFill>
                  <a:srgbClr val="000000"/>
                </a:solidFill>
              </a:defRPr>
            </a:lvl8pPr>
            <a:lvl9pPr marL="0" lvl="8" indent="0" algn="ctr">
              <a:lnSpc>
                <a:spcPct val="100000"/>
              </a:lnSpc>
              <a:spcBef>
                <a:spcPts val="0"/>
              </a:spcBef>
              <a:spcAft>
                <a:spcPts val="0"/>
              </a:spcAft>
              <a:buClr>
                <a:srgbClr val="000000"/>
              </a:buClr>
              <a:buSzPts val="5000"/>
              <a:buFont typeface="Arial Black"/>
              <a:buNone/>
              <a:defRPr sz="5000">
                <a:solidFill>
                  <a:srgbClr val="000000"/>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913794" y="609600"/>
            <a:ext cx="10353765" cy="970450"/>
          </a:xfrm>
          <a:prstGeom prst="rect">
            <a:avLst/>
          </a:prstGeom>
          <a:noFill/>
          <a:ln>
            <a:noFill/>
          </a:ln>
          <a:effectLst>
            <a:outerShdw blurRad="25400" rotWithShape="0">
              <a:srgbClr val="000000">
                <a:alpha val="45490"/>
              </a:srgbClr>
            </a:outerShdw>
          </a:effectLst>
        </p:spPr>
        <p:txBody>
          <a:bodyPr spcFirstLastPara="1" wrap="square" lIns="45675" tIns="45675" rIns="45675" bIns="45675"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19" name="Google Shape;19;p4"/>
          <p:cNvSpPr txBox="1">
            <a:spLocks noGrp="1"/>
          </p:cNvSpPr>
          <p:nvPr>
            <p:ph type="body" idx="1"/>
          </p:nvPr>
        </p:nvSpPr>
        <p:spPr>
          <a:xfrm>
            <a:off x="913794" y="1732445"/>
            <a:ext cx="10353765" cy="4058755"/>
          </a:xfrm>
          <a:prstGeom prst="rect">
            <a:avLst/>
          </a:prstGeom>
          <a:noFill/>
          <a:ln>
            <a:noFill/>
          </a:ln>
          <a:effectLst>
            <a:outerShdw blurRad="25400" rotWithShape="0">
              <a:srgbClr val="000000">
                <a:alpha val="45490"/>
              </a:srgbClr>
            </a:outerShdw>
          </a:effectLst>
        </p:spPr>
        <p:txBody>
          <a:bodyPr spcFirstLastPara="1" wrap="square" lIns="45675" tIns="45675" rIns="45675" bIns="45675" anchor="t" anchorCtr="0">
            <a:noAutofit/>
          </a:bodyPr>
          <a:lstStyle>
            <a:lvl1pPr marL="457200" lvl="0" indent="-419100" algn="l">
              <a:lnSpc>
                <a:spcPct val="100000"/>
              </a:lnSpc>
              <a:spcBef>
                <a:spcPts val="600"/>
              </a:spcBef>
              <a:spcAft>
                <a:spcPts val="0"/>
              </a:spcAft>
              <a:buSzPts val="3000"/>
              <a:buChar char="±"/>
              <a:defRPr/>
            </a:lvl1pPr>
            <a:lvl2pPr marL="914400" lvl="1" indent="-419100" algn="l">
              <a:lnSpc>
                <a:spcPct val="100000"/>
              </a:lnSpc>
              <a:spcBef>
                <a:spcPts val="600"/>
              </a:spcBef>
              <a:spcAft>
                <a:spcPts val="0"/>
              </a:spcAft>
              <a:buSzPts val="3000"/>
              <a:buChar char="°"/>
              <a:defRPr/>
            </a:lvl2pPr>
            <a:lvl3pPr marL="1371600" lvl="2" indent="-419100" algn="l">
              <a:lnSpc>
                <a:spcPct val="100000"/>
              </a:lnSpc>
              <a:spcBef>
                <a:spcPts val="600"/>
              </a:spcBef>
              <a:spcAft>
                <a:spcPts val="0"/>
              </a:spcAft>
              <a:buSzPts val="3000"/>
              <a:buChar char="±"/>
              <a:defRPr/>
            </a:lvl3pPr>
            <a:lvl4pPr marL="1828800" lvl="3" indent="-419100" algn="l">
              <a:lnSpc>
                <a:spcPct val="100000"/>
              </a:lnSpc>
              <a:spcBef>
                <a:spcPts val="600"/>
              </a:spcBef>
              <a:spcAft>
                <a:spcPts val="0"/>
              </a:spcAft>
              <a:buSzPts val="3000"/>
              <a:buChar char="°"/>
              <a:defRPr/>
            </a:lvl4pPr>
            <a:lvl5pPr marL="2286000" lvl="4" indent="-419100" algn="l">
              <a:lnSpc>
                <a:spcPct val="100000"/>
              </a:lnSpc>
              <a:spcBef>
                <a:spcPts val="600"/>
              </a:spcBef>
              <a:spcAft>
                <a:spcPts val="0"/>
              </a:spcAft>
              <a:buSzPts val="3000"/>
              <a:buChar char="±"/>
              <a:defRPr/>
            </a:lvl5pPr>
            <a:lvl6pPr marL="2743200" lvl="5" indent="-419100" algn="l">
              <a:lnSpc>
                <a:spcPct val="100000"/>
              </a:lnSpc>
              <a:spcBef>
                <a:spcPts val="600"/>
              </a:spcBef>
              <a:spcAft>
                <a:spcPts val="0"/>
              </a:spcAft>
              <a:buSzPts val="3000"/>
              <a:buChar char="±"/>
              <a:defRPr/>
            </a:lvl6pPr>
            <a:lvl7pPr marL="3200400" lvl="6" indent="-419100" algn="l">
              <a:lnSpc>
                <a:spcPct val="100000"/>
              </a:lnSpc>
              <a:spcBef>
                <a:spcPts val="600"/>
              </a:spcBef>
              <a:spcAft>
                <a:spcPts val="0"/>
              </a:spcAft>
              <a:buSzPts val="3000"/>
              <a:buChar char="±"/>
              <a:defRPr/>
            </a:lvl7pPr>
            <a:lvl8pPr marL="3657600" lvl="7" indent="-419100" algn="l">
              <a:lnSpc>
                <a:spcPct val="100000"/>
              </a:lnSpc>
              <a:spcBef>
                <a:spcPts val="600"/>
              </a:spcBef>
              <a:spcAft>
                <a:spcPts val="0"/>
              </a:spcAft>
              <a:buSzPts val="3000"/>
              <a:buChar char="±"/>
              <a:defRPr/>
            </a:lvl8pPr>
            <a:lvl9pPr marL="4114800" lvl="8" indent="-419100" algn="l">
              <a:lnSpc>
                <a:spcPct val="100000"/>
              </a:lnSpc>
              <a:spcBef>
                <a:spcPts val="600"/>
              </a:spcBef>
              <a:spcAft>
                <a:spcPts val="0"/>
              </a:spcAft>
              <a:buSzPts val="3000"/>
              <a:buChar char="±"/>
              <a:defRPr/>
            </a:lvl9pPr>
          </a:lstStyle>
          <a:p>
            <a:endParaRPr/>
          </a:p>
        </p:txBody>
      </p:sp>
      <p:sp>
        <p:nvSpPr>
          <p:cNvPr id="20" name="Google Shape;20;p4"/>
          <p:cNvSpPr txBox="1">
            <a:spLocks noGrp="1"/>
          </p:cNvSpPr>
          <p:nvPr>
            <p:ph type="sldNum" idx="12"/>
          </p:nvPr>
        </p:nvSpPr>
        <p:spPr>
          <a:xfrm>
            <a:off x="10791968" y="5575638"/>
            <a:ext cx="951180" cy="980399"/>
          </a:xfrm>
          <a:prstGeom prst="rect">
            <a:avLst/>
          </a:prstGeom>
          <a:noFill/>
          <a:ln>
            <a:noFill/>
          </a:ln>
        </p:spPr>
        <p:txBody>
          <a:bodyPr spcFirstLastPara="1" wrap="square" lIns="45675" tIns="45675" rIns="45675" bIns="45675" anchor="ctr" anchorCtr="0">
            <a:noAutofit/>
          </a:bodyPr>
          <a:lstStyle>
            <a:lvl1pPr marL="0" lvl="0" indent="0" algn="ctr">
              <a:lnSpc>
                <a:spcPct val="100000"/>
              </a:lnSpc>
              <a:spcBef>
                <a:spcPts val="0"/>
              </a:spcBef>
              <a:spcAft>
                <a:spcPts val="0"/>
              </a:spcAft>
              <a:buClr>
                <a:srgbClr val="000000"/>
              </a:buClr>
              <a:buSzPts val="5000"/>
              <a:buFont typeface="Arial Black"/>
              <a:buNone/>
              <a:defRPr sz="5000">
                <a:solidFill>
                  <a:srgbClr val="000000"/>
                </a:solidFill>
              </a:defRPr>
            </a:lvl1pPr>
            <a:lvl2pPr marL="0" lvl="1" indent="0" algn="ctr">
              <a:lnSpc>
                <a:spcPct val="100000"/>
              </a:lnSpc>
              <a:spcBef>
                <a:spcPts val="0"/>
              </a:spcBef>
              <a:spcAft>
                <a:spcPts val="0"/>
              </a:spcAft>
              <a:buClr>
                <a:srgbClr val="000000"/>
              </a:buClr>
              <a:buSzPts val="5000"/>
              <a:buFont typeface="Arial Black"/>
              <a:buNone/>
              <a:defRPr sz="5000">
                <a:solidFill>
                  <a:srgbClr val="000000"/>
                </a:solidFill>
              </a:defRPr>
            </a:lvl2pPr>
            <a:lvl3pPr marL="0" lvl="2" indent="0" algn="ctr">
              <a:lnSpc>
                <a:spcPct val="100000"/>
              </a:lnSpc>
              <a:spcBef>
                <a:spcPts val="0"/>
              </a:spcBef>
              <a:spcAft>
                <a:spcPts val="0"/>
              </a:spcAft>
              <a:buClr>
                <a:srgbClr val="000000"/>
              </a:buClr>
              <a:buSzPts val="5000"/>
              <a:buFont typeface="Arial Black"/>
              <a:buNone/>
              <a:defRPr sz="5000">
                <a:solidFill>
                  <a:srgbClr val="000000"/>
                </a:solidFill>
              </a:defRPr>
            </a:lvl3pPr>
            <a:lvl4pPr marL="0" lvl="3" indent="0" algn="ctr">
              <a:lnSpc>
                <a:spcPct val="100000"/>
              </a:lnSpc>
              <a:spcBef>
                <a:spcPts val="0"/>
              </a:spcBef>
              <a:spcAft>
                <a:spcPts val="0"/>
              </a:spcAft>
              <a:buClr>
                <a:srgbClr val="000000"/>
              </a:buClr>
              <a:buSzPts val="5000"/>
              <a:buFont typeface="Arial Black"/>
              <a:buNone/>
              <a:defRPr sz="5000">
                <a:solidFill>
                  <a:srgbClr val="000000"/>
                </a:solidFill>
              </a:defRPr>
            </a:lvl4pPr>
            <a:lvl5pPr marL="0" lvl="4" indent="0" algn="ctr">
              <a:lnSpc>
                <a:spcPct val="100000"/>
              </a:lnSpc>
              <a:spcBef>
                <a:spcPts val="0"/>
              </a:spcBef>
              <a:spcAft>
                <a:spcPts val="0"/>
              </a:spcAft>
              <a:buClr>
                <a:srgbClr val="000000"/>
              </a:buClr>
              <a:buSzPts val="5000"/>
              <a:buFont typeface="Arial Black"/>
              <a:buNone/>
              <a:defRPr sz="5000">
                <a:solidFill>
                  <a:srgbClr val="000000"/>
                </a:solidFill>
              </a:defRPr>
            </a:lvl5pPr>
            <a:lvl6pPr marL="0" lvl="5" indent="0" algn="ctr">
              <a:lnSpc>
                <a:spcPct val="100000"/>
              </a:lnSpc>
              <a:spcBef>
                <a:spcPts val="0"/>
              </a:spcBef>
              <a:spcAft>
                <a:spcPts val="0"/>
              </a:spcAft>
              <a:buClr>
                <a:srgbClr val="000000"/>
              </a:buClr>
              <a:buSzPts val="5000"/>
              <a:buFont typeface="Arial Black"/>
              <a:buNone/>
              <a:defRPr sz="5000">
                <a:solidFill>
                  <a:srgbClr val="000000"/>
                </a:solidFill>
              </a:defRPr>
            </a:lvl6pPr>
            <a:lvl7pPr marL="0" lvl="6" indent="0" algn="ctr">
              <a:lnSpc>
                <a:spcPct val="100000"/>
              </a:lnSpc>
              <a:spcBef>
                <a:spcPts val="0"/>
              </a:spcBef>
              <a:spcAft>
                <a:spcPts val="0"/>
              </a:spcAft>
              <a:buClr>
                <a:srgbClr val="000000"/>
              </a:buClr>
              <a:buSzPts val="5000"/>
              <a:buFont typeface="Arial Black"/>
              <a:buNone/>
              <a:defRPr sz="5000">
                <a:solidFill>
                  <a:srgbClr val="000000"/>
                </a:solidFill>
              </a:defRPr>
            </a:lvl7pPr>
            <a:lvl8pPr marL="0" lvl="7" indent="0" algn="ctr">
              <a:lnSpc>
                <a:spcPct val="100000"/>
              </a:lnSpc>
              <a:spcBef>
                <a:spcPts val="0"/>
              </a:spcBef>
              <a:spcAft>
                <a:spcPts val="0"/>
              </a:spcAft>
              <a:buClr>
                <a:srgbClr val="000000"/>
              </a:buClr>
              <a:buSzPts val="5000"/>
              <a:buFont typeface="Arial Black"/>
              <a:buNone/>
              <a:defRPr sz="5000">
                <a:solidFill>
                  <a:srgbClr val="000000"/>
                </a:solidFill>
              </a:defRPr>
            </a:lvl8pPr>
            <a:lvl9pPr marL="0" lvl="8" indent="0" algn="ctr">
              <a:lnSpc>
                <a:spcPct val="100000"/>
              </a:lnSpc>
              <a:spcBef>
                <a:spcPts val="0"/>
              </a:spcBef>
              <a:spcAft>
                <a:spcPts val="0"/>
              </a:spcAft>
              <a:buClr>
                <a:srgbClr val="000000"/>
              </a:buClr>
              <a:buSzPts val="5000"/>
              <a:buFont typeface="Arial Black"/>
              <a:buNone/>
              <a:defRPr sz="5000">
                <a:solidFill>
                  <a:srgbClr val="000000"/>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_AND_BODY">
  <p:cSld name="TITLE_AND_BODY 2">
    <p:spTree>
      <p:nvGrpSpPr>
        <p:cNvPr id="1" name="Shape 21"/>
        <p:cNvGrpSpPr/>
        <p:nvPr/>
      </p:nvGrpSpPr>
      <p:grpSpPr>
        <a:xfrm>
          <a:off x="0" y="0"/>
          <a:ext cx="0" cy="0"/>
          <a:chOff x="0" y="0"/>
          <a:chExt cx="0" cy="0"/>
        </a:xfrm>
      </p:grpSpPr>
      <p:pic>
        <p:nvPicPr>
          <p:cNvPr id="22" name="Google Shape;22;p5" descr="Google Shape;10;p21"/>
          <p:cNvPicPr preferRelativeResize="0"/>
          <p:nvPr/>
        </p:nvPicPr>
        <p:blipFill rotWithShape="1">
          <a:blip r:embed="rId2">
            <a:alphaModFix amt="42144"/>
          </a:blip>
          <a:srcRect/>
          <a:stretch/>
        </p:blipFill>
        <p:spPr>
          <a:xfrm>
            <a:off x="-20079" y="-1735465"/>
            <a:ext cx="12232159" cy="8672146"/>
          </a:xfrm>
          <a:prstGeom prst="rect">
            <a:avLst/>
          </a:prstGeom>
          <a:noFill/>
          <a:ln>
            <a:noFill/>
          </a:ln>
        </p:spPr>
      </p:pic>
      <p:sp>
        <p:nvSpPr>
          <p:cNvPr id="23" name="Google Shape;23;p5"/>
          <p:cNvSpPr txBox="1">
            <a:spLocks noGrp="1"/>
          </p:cNvSpPr>
          <p:nvPr>
            <p:ph type="sldNum" idx="12"/>
          </p:nvPr>
        </p:nvSpPr>
        <p:spPr>
          <a:xfrm>
            <a:off x="10791968" y="5575638"/>
            <a:ext cx="951180" cy="980399"/>
          </a:xfrm>
          <a:prstGeom prst="rect">
            <a:avLst/>
          </a:prstGeom>
          <a:noFill/>
          <a:ln>
            <a:noFill/>
          </a:ln>
        </p:spPr>
        <p:txBody>
          <a:bodyPr spcFirstLastPara="1" wrap="square" lIns="45675" tIns="45675" rIns="45675" bIns="45675" anchor="ctr" anchorCtr="0">
            <a:noAutofit/>
          </a:bodyPr>
          <a:lstStyle>
            <a:lvl1pPr marL="0" lvl="0" indent="0" algn="ctr">
              <a:lnSpc>
                <a:spcPct val="100000"/>
              </a:lnSpc>
              <a:spcBef>
                <a:spcPts val="0"/>
              </a:spcBef>
              <a:spcAft>
                <a:spcPts val="0"/>
              </a:spcAft>
              <a:buClr>
                <a:srgbClr val="000000"/>
              </a:buClr>
              <a:buSzPts val="5000"/>
              <a:buFont typeface="Arial Black"/>
              <a:buNone/>
              <a:defRPr sz="5000">
                <a:solidFill>
                  <a:srgbClr val="000000"/>
                </a:solidFill>
              </a:defRPr>
            </a:lvl1pPr>
            <a:lvl2pPr marL="0" lvl="1" indent="0" algn="ctr">
              <a:lnSpc>
                <a:spcPct val="100000"/>
              </a:lnSpc>
              <a:spcBef>
                <a:spcPts val="0"/>
              </a:spcBef>
              <a:spcAft>
                <a:spcPts val="0"/>
              </a:spcAft>
              <a:buClr>
                <a:srgbClr val="000000"/>
              </a:buClr>
              <a:buSzPts val="5000"/>
              <a:buFont typeface="Arial Black"/>
              <a:buNone/>
              <a:defRPr sz="5000">
                <a:solidFill>
                  <a:srgbClr val="000000"/>
                </a:solidFill>
              </a:defRPr>
            </a:lvl2pPr>
            <a:lvl3pPr marL="0" lvl="2" indent="0" algn="ctr">
              <a:lnSpc>
                <a:spcPct val="100000"/>
              </a:lnSpc>
              <a:spcBef>
                <a:spcPts val="0"/>
              </a:spcBef>
              <a:spcAft>
                <a:spcPts val="0"/>
              </a:spcAft>
              <a:buClr>
                <a:srgbClr val="000000"/>
              </a:buClr>
              <a:buSzPts val="5000"/>
              <a:buFont typeface="Arial Black"/>
              <a:buNone/>
              <a:defRPr sz="5000">
                <a:solidFill>
                  <a:srgbClr val="000000"/>
                </a:solidFill>
              </a:defRPr>
            </a:lvl3pPr>
            <a:lvl4pPr marL="0" lvl="3" indent="0" algn="ctr">
              <a:lnSpc>
                <a:spcPct val="100000"/>
              </a:lnSpc>
              <a:spcBef>
                <a:spcPts val="0"/>
              </a:spcBef>
              <a:spcAft>
                <a:spcPts val="0"/>
              </a:spcAft>
              <a:buClr>
                <a:srgbClr val="000000"/>
              </a:buClr>
              <a:buSzPts val="5000"/>
              <a:buFont typeface="Arial Black"/>
              <a:buNone/>
              <a:defRPr sz="5000">
                <a:solidFill>
                  <a:srgbClr val="000000"/>
                </a:solidFill>
              </a:defRPr>
            </a:lvl4pPr>
            <a:lvl5pPr marL="0" lvl="4" indent="0" algn="ctr">
              <a:lnSpc>
                <a:spcPct val="100000"/>
              </a:lnSpc>
              <a:spcBef>
                <a:spcPts val="0"/>
              </a:spcBef>
              <a:spcAft>
                <a:spcPts val="0"/>
              </a:spcAft>
              <a:buClr>
                <a:srgbClr val="000000"/>
              </a:buClr>
              <a:buSzPts val="5000"/>
              <a:buFont typeface="Arial Black"/>
              <a:buNone/>
              <a:defRPr sz="5000">
                <a:solidFill>
                  <a:srgbClr val="000000"/>
                </a:solidFill>
              </a:defRPr>
            </a:lvl5pPr>
            <a:lvl6pPr marL="0" lvl="5" indent="0" algn="ctr">
              <a:lnSpc>
                <a:spcPct val="100000"/>
              </a:lnSpc>
              <a:spcBef>
                <a:spcPts val="0"/>
              </a:spcBef>
              <a:spcAft>
                <a:spcPts val="0"/>
              </a:spcAft>
              <a:buClr>
                <a:srgbClr val="000000"/>
              </a:buClr>
              <a:buSzPts val="5000"/>
              <a:buFont typeface="Arial Black"/>
              <a:buNone/>
              <a:defRPr sz="5000">
                <a:solidFill>
                  <a:srgbClr val="000000"/>
                </a:solidFill>
              </a:defRPr>
            </a:lvl6pPr>
            <a:lvl7pPr marL="0" lvl="6" indent="0" algn="ctr">
              <a:lnSpc>
                <a:spcPct val="100000"/>
              </a:lnSpc>
              <a:spcBef>
                <a:spcPts val="0"/>
              </a:spcBef>
              <a:spcAft>
                <a:spcPts val="0"/>
              </a:spcAft>
              <a:buClr>
                <a:srgbClr val="000000"/>
              </a:buClr>
              <a:buSzPts val="5000"/>
              <a:buFont typeface="Arial Black"/>
              <a:buNone/>
              <a:defRPr sz="5000">
                <a:solidFill>
                  <a:srgbClr val="000000"/>
                </a:solidFill>
              </a:defRPr>
            </a:lvl7pPr>
            <a:lvl8pPr marL="0" lvl="7" indent="0" algn="ctr">
              <a:lnSpc>
                <a:spcPct val="100000"/>
              </a:lnSpc>
              <a:spcBef>
                <a:spcPts val="0"/>
              </a:spcBef>
              <a:spcAft>
                <a:spcPts val="0"/>
              </a:spcAft>
              <a:buClr>
                <a:srgbClr val="000000"/>
              </a:buClr>
              <a:buSzPts val="5000"/>
              <a:buFont typeface="Arial Black"/>
              <a:buNone/>
              <a:defRPr sz="5000">
                <a:solidFill>
                  <a:srgbClr val="000000"/>
                </a:solidFill>
              </a:defRPr>
            </a:lvl8pPr>
            <a:lvl9pPr marL="0" lvl="8" indent="0" algn="ctr">
              <a:lnSpc>
                <a:spcPct val="100000"/>
              </a:lnSpc>
              <a:spcBef>
                <a:spcPts val="0"/>
              </a:spcBef>
              <a:spcAft>
                <a:spcPts val="0"/>
              </a:spcAft>
              <a:buClr>
                <a:srgbClr val="000000"/>
              </a:buClr>
              <a:buSzPts val="5000"/>
              <a:buFont typeface="Arial Black"/>
              <a:buNone/>
              <a:defRPr sz="5000">
                <a:solidFill>
                  <a:srgbClr val="000000"/>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4"/>
        <p:cNvGrpSpPr/>
        <p:nvPr/>
      </p:nvGrpSpPr>
      <p:grpSpPr>
        <a:xfrm>
          <a:off x="0" y="0"/>
          <a:ext cx="0" cy="0"/>
          <a:chOff x="0" y="0"/>
          <a:chExt cx="0" cy="0"/>
        </a:xfrm>
      </p:grpSpPr>
      <p:sp>
        <p:nvSpPr>
          <p:cNvPr id="25" name="Google Shape;25;p6"/>
          <p:cNvSpPr txBox="1">
            <a:spLocks noGrp="1"/>
          </p:cNvSpPr>
          <p:nvPr>
            <p:ph type="sldNum" idx="12"/>
          </p:nvPr>
        </p:nvSpPr>
        <p:spPr>
          <a:xfrm>
            <a:off x="10791968" y="5575637"/>
            <a:ext cx="951180" cy="980399"/>
          </a:xfrm>
          <a:prstGeom prst="rect">
            <a:avLst/>
          </a:prstGeom>
          <a:noFill/>
          <a:ln>
            <a:noFill/>
          </a:ln>
        </p:spPr>
        <p:txBody>
          <a:bodyPr spcFirstLastPara="1" wrap="square" lIns="45675" tIns="45675" rIns="45675" bIns="45675" anchor="ctr" anchorCtr="0">
            <a:noAutofit/>
          </a:bodyPr>
          <a:lstStyle>
            <a:lvl1pPr marL="0" lvl="0" indent="0" algn="ctr">
              <a:lnSpc>
                <a:spcPct val="100000"/>
              </a:lnSpc>
              <a:spcBef>
                <a:spcPts val="0"/>
              </a:spcBef>
              <a:spcAft>
                <a:spcPts val="0"/>
              </a:spcAft>
              <a:buClr>
                <a:srgbClr val="000000"/>
              </a:buClr>
              <a:buSzPts val="5000"/>
              <a:buFont typeface="Arial Black"/>
              <a:buNone/>
              <a:defRPr sz="5000">
                <a:solidFill>
                  <a:srgbClr val="000000"/>
                </a:solidFill>
              </a:defRPr>
            </a:lvl1pPr>
            <a:lvl2pPr marL="0" lvl="1" indent="0" algn="ctr">
              <a:lnSpc>
                <a:spcPct val="100000"/>
              </a:lnSpc>
              <a:spcBef>
                <a:spcPts val="0"/>
              </a:spcBef>
              <a:spcAft>
                <a:spcPts val="0"/>
              </a:spcAft>
              <a:buClr>
                <a:srgbClr val="000000"/>
              </a:buClr>
              <a:buSzPts val="5000"/>
              <a:buFont typeface="Arial Black"/>
              <a:buNone/>
              <a:defRPr sz="5000">
                <a:solidFill>
                  <a:srgbClr val="000000"/>
                </a:solidFill>
              </a:defRPr>
            </a:lvl2pPr>
            <a:lvl3pPr marL="0" lvl="2" indent="0" algn="ctr">
              <a:lnSpc>
                <a:spcPct val="100000"/>
              </a:lnSpc>
              <a:spcBef>
                <a:spcPts val="0"/>
              </a:spcBef>
              <a:spcAft>
                <a:spcPts val="0"/>
              </a:spcAft>
              <a:buClr>
                <a:srgbClr val="000000"/>
              </a:buClr>
              <a:buSzPts val="5000"/>
              <a:buFont typeface="Arial Black"/>
              <a:buNone/>
              <a:defRPr sz="5000">
                <a:solidFill>
                  <a:srgbClr val="000000"/>
                </a:solidFill>
              </a:defRPr>
            </a:lvl3pPr>
            <a:lvl4pPr marL="0" lvl="3" indent="0" algn="ctr">
              <a:lnSpc>
                <a:spcPct val="100000"/>
              </a:lnSpc>
              <a:spcBef>
                <a:spcPts val="0"/>
              </a:spcBef>
              <a:spcAft>
                <a:spcPts val="0"/>
              </a:spcAft>
              <a:buClr>
                <a:srgbClr val="000000"/>
              </a:buClr>
              <a:buSzPts val="5000"/>
              <a:buFont typeface="Arial Black"/>
              <a:buNone/>
              <a:defRPr sz="5000">
                <a:solidFill>
                  <a:srgbClr val="000000"/>
                </a:solidFill>
              </a:defRPr>
            </a:lvl4pPr>
            <a:lvl5pPr marL="0" lvl="4" indent="0" algn="ctr">
              <a:lnSpc>
                <a:spcPct val="100000"/>
              </a:lnSpc>
              <a:spcBef>
                <a:spcPts val="0"/>
              </a:spcBef>
              <a:spcAft>
                <a:spcPts val="0"/>
              </a:spcAft>
              <a:buClr>
                <a:srgbClr val="000000"/>
              </a:buClr>
              <a:buSzPts val="5000"/>
              <a:buFont typeface="Arial Black"/>
              <a:buNone/>
              <a:defRPr sz="5000">
                <a:solidFill>
                  <a:srgbClr val="000000"/>
                </a:solidFill>
              </a:defRPr>
            </a:lvl5pPr>
            <a:lvl6pPr marL="0" lvl="5" indent="0" algn="ctr">
              <a:lnSpc>
                <a:spcPct val="100000"/>
              </a:lnSpc>
              <a:spcBef>
                <a:spcPts val="0"/>
              </a:spcBef>
              <a:spcAft>
                <a:spcPts val="0"/>
              </a:spcAft>
              <a:buClr>
                <a:srgbClr val="000000"/>
              </a:buClr>
              <a:buSzPts val="5000"/>
              <a:buFont typeface="Arial Black"/>
              <a:buNone/>
              <a:defRPr sz="5000">
                <a:solidFill>
                  <a:srgbClr val="000000"/>
                </a:solidFill>
              </a:defRPr>
            </a:lvl6pPr>
            <a:lvl7pPr marL="0" lvl="6" indent="0" algn="ctr">
              <a:lnSpc>
                <a:spcPct val="100000"/>
              </a:lnSpc>
              <a:spcBef>
                <a:spcPts val="0"/>
              </a:spcBef>
              <a:spcAft>
                <a:spcPts val="0"/>
              </a:spcAft>
              <a:buClr>
                <a:srgbClr val="000000"/>
              </a:buClr>
              <a:buSzPts val="5000"/>
              <a:buFont typeface="Arial Black"/>
              <a:buNone/>
              <a:defRPr sz="5000">
                <a:solidFill>
                  <a:srgbClr val="000000"/>
                </a:solidFill>
              </a:defRPr>
            </a:lvl7pPr>
            <a:lvl8pPr marL="0" lvl="7" indent="0" algn="ctr">
              <a:lnSpc>
                <a:spcPct val="100000"/>
              </a:lnSpc>
              <a:spcBef>
                <a:spcPts val="0"/>
              </a:spcBef>
              <a:spcAft>
                <a:spcPts val="0"/>
              </a:spcAft>
              <a:buClr>
                <a:srgbClr val="000000"/>
              </a:buClr>
              <a:buSzPts val="5000"/>
              <a:buFont typeface="Arial Black"/>
              <a:buNone/>
              <a:defRPr sz="5000">
                <a:solidFill>
                  <a:srgbClr val="000000"/>
                </a:solidFill>
              </a:defRPr>
            </a:lvl8pPr>
            <a:lvl9pPr marL="0" lvl="8" indent="0" algn="ctr">
              <a:lnSpc>
                <a:spcPct val="100000"/>
              </a:lnSpc>
              <a:spcBef>
                <a:spcPts val="0"/>
              </a:spcBef>
              <a:spcAft>
                <a:spcPts val="0"/>
              </a:spcAft>
              <a:buClr>
                <a:srgbClr val="000000"/>
              </a:buClr>
              <a:buSzPts val="5000"/>
              <a:buFont typeface="Arial Black"/>
              <a:buNone/>
              <a:defRPr sz="5000">
                <a:solidFill>
                  <a:srgbClr val="000000"/>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Slide">
  <p:cSld name="1_Title Slide 2">
    <p:spTree>
      <p:nvGrpSpPr>
        <p:cNvPr id="1" name="Shape 26"/>
        <p:cNvGrpSpPr/>
        <p:nvPr/>
      </p:nvGrpSpPr>
      <p:grpSpPr>
        <a:xfrm>
          <a:off x="0" y="0"/>
          <a:ext cx="0" cy="0"/>
          <a:chOff x="0" y="0"/>
          <a:chExt cx="0" cy="0"/>
        </a:xfrm>
      </p:grpSpPr>
      <p:pic>
        <p:nvPicPr>
          <p:cNvPr id="27" name="Google Shape;27;p7" descr="Google Shape;19;p24"/>
          <p:cNvPicPr preferRelativeResize="0"/>
          <p:nvPr/>
        </p:nvPicPr>
        <p:blipFill rotWithShape="1">
          <a:blip r:embed="rId2">
            <a:alphaModFix amt="35142"/>
          </a:blip>
          <a:srcRect/>
          <a:stretch/>
        </p:blipFill>
        <p:spPr>
          <a:xfrm>
            <a:off x="-146300" y="-1974329"/>
            <a:ext cx="12484600" cy="8851115"/>
          </a:xfrm>
          <a:prstGeom prst="rect">
            <a:avLst/>
          </a:prstGeom>
          <a:noFill/>
          <a:ln>
            <a:noFill/>
          </a:ln>
        </p:spPr>
      </p:pic>
      <p:pic>
        <p:nvPicPr>
          <p:cNvPr id="28" name="Google Shape;28;p7" descr="naks logo-1.png"/>
          <p:cNvPicPr preferRelativeResize="0"/>
          <p:nvPr/>
        </p:nvPicPr>
        <p:blipFill rotWithShape="1">
          <a:blip r:embed="rId3">
            <a:alphaModFix/>
          </a:blip>
          <a:srcRect/>
          <a:stretch/>
        </p:blipFill>
        <p:spPr>
          <a:xfrm>
            <a:off x="-75032" y="-20682"/>
            <a:ext cx="12342064" cy="652825"/>
          </a:xfrm>
          <a:prstGeom prst="rect">
            <a:avLst/>
          </a:prstGeom>
          <a:noFill/>
          <a:ln>
            <a:noFill/>
          </a:ln>
        </p:spPr>
      </p:pic>
      <p:sp>
        <p:nvSpPr>
          <p:cNvPr id="29" name="Google Shape;29;p7"/>
          <p:cNvSpPr txBox="1"/>
          <p:nvPr/>
        </p:nvSpPr>
        <p:spPr>
          <a:xfrm>
            <a:off x="10987712" y="330844"/>
            <a:ext cx="578486" cy="26670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800"/>
              <a:buFont typeface="Arial Black"/>
              <a:buNone/>
            </a:pPr>
            <a:r>
              <a:rPr lang="en-US" sz="1800" b="0" i="0" u="none" strike="noStrike" cap="none" dirty="0">
                <a:solidFill>
                  <a:srgbClr val="000000"/>
                </a:solidFill>
                <a:latin typeface="Arial Black"/>
                <a:ea typeface="Arial Black"/>
                <a:cs typeface="Arial Black"/>
                <a:sym typeface="Arial Black"/>
              </a:rPr>
              <a:t>고조선</a:t>
            </a:r>
            <a:endParaRPr dirty="0"/>
          </a:p>
        </p:txBody>
      </p:sp>
      <p:sp>
        <p:nvSpPr>
          <p:cNvPr id="30" name="Google Shape;30;p7"/>
          <p:cNvSpPr txBox="1">
            <a:spLocks noGrp="1"/>
          </p:cNvSpPr>
          <p:nvPr>
            <p:ph type="sldNum" idx="12"/>
          </p:nvPr>
        </p:nvSpPr>
        <p:spPr>
          <a:xfrm>
            <a:off x="10791968" y="5575637"/>
            <a:ext cx="951180" cy="980399"/>
          </a:xfrm>
          <a:prstGeom prst="rect">
            <a:avLst/>
          </a:prstGeom>
          <a:noFill/>
          <a:ln>
            <a:noFill/>
          </a:ln>
        </p:spPr>
        <p:txBody>
          <a:bodyPr spcFirstLastPara="1" wrap="square" lIns="45675" tIns="45675" rIns="45675" bIns="45675" anchor="ctr" anchorCtr="0">
            <a:noAutofit/>
          </a:bodyPr>
          <a:lstStyle>
            <a:lvl1pPr marL="0" lvl="0" indent="0" algn="ctr">
              <a:lnSpc>
                <a:spcPct val="100000"/>
              </a:lnSpc>
              <a:spcBef>
                <a:spcPts val="0"/>
              </a:spcBef>
              <a:spcAft>
                <a:spcPts val="0"/>
              </a:spcAft>
              <a:buClr>
                <a:srgbClr val="000000"/>
              </a:buClr>
              <a:buSzPts val="5000"/>
              <a:buFont typeface="Arial Black"/>
              <a:buNone/>
              <a:defRPr sz="5000">
                <a:solidFill>
                  <a:srgbClr val="000000"/>
                </a:solidFill>
              </a:defRPr>
            </a:lvl1pPr>
            <a:lvl2pPr marL="0" lvl="1" indent="0" algn="ctr">
              <a:lnSpc>
                <a:spcPct val="100000"/>
              </a:lnSpc>
              <a:spcBef>
                <a:spcPts val="0"/>
              </a:spcBef>
              <a:spcAft>
                <a:spcPts val="0"/>
              </a:spcAft>
              <a:buClr>
                <a:srgbClr val="000000"/>
              </a:buClr>
              <a:buSzPts val="5000"/>
              <a:buFont typeface="Arial Black"/>
              <a:buNone/>
              <a:defRPr sz="5000">
                <a:solidFill>
                  <a:srgbClr val="000000"/>
                </a:solidFill>
              </a:defRPr>
            </a:lvl2pPr>
            <a:lvl3pPr marL="0" lvl="2" indent="0" algn="ctr">
              <a:lnSpc>
                <a:spcPct val="100000"/>
              </a:lnSpc>
              <a:spcBef>
                <a:spcPts val="0"/>
              </a:spcBef>
              <a:spcAft>
                <a:spcPts val="0"/>
              </a:spcAft>
              <a:buClr>
                <a:srgbClr val="000000"/>
              </a:buClr>
              <a:buSzPts val="5000"/>
              <a:buFont typeface="Arial Black"/>
              <a:buNone/>
              <a:defRPr sz="5000">
                <a:solidFill>
                  <a:srgbClr val="000000"/>
                </a:solidFill>
              </a:defRPr>
            </a:lvl3pPr>
            <a:lvl4pPr marL="0" lvl="3" indent="0" algn="ctr">
              <a:lnSpc>
                <a:spcPct val="100000"/>
              </a:lnSpc>
              <a:spcBef>
                <a:spcPts val="0"/>
              </a:spcBef>
              <a:spcAft>
                <a:spcPts val="0"/>
              </a:spcAft>
              <a:buClr>
                <a:srgbClr val="000000"/>
              </a:buClr>
              <a:buSzPts val="5000"/>
              <a:buFont typeface="Arial Black"/>
              <a:buNone/>
              <a:defRPr sz="5000">
                <a:solidFill>
                  <a:srgbClr val="000000"/>
                </a:solidFill>
              </a:defRPr>
            </a:lvl4pPr>
            <a:lvl5pPr marL="0" lvl="4" indent="0" algn="ctr">
              <a:lnSpc>
                <a:spcPct val="100000"/>
              </a:lnSpc>
              <a:spcBef>
                <a:spcPts val="0"/>
              </a:spcBef>
              <a:spcAft>
                <a:spcPts val="0"/>
              </a:spcAft>
              <a:buClr>
                <a:srgbClr val="000000"/>
              </a:buClr>
              <a:buSzPts val="5000"/>
              <a:buFont typeface="Arial Black"/>
              <a:buNone/>
              <a:defRPr sz="5000">
                <a:solidFill>
                  <a:srgbClr val="000000"/>
                </a:solidFill>
              </a:defRPr>
            </a:lvl5pPr>
            <a:lvl6pPr marL="0" lvl="5" indent="0" algn="ctr">
              <a:lnSpc>
                <a:spcPct val="100000"/>
              </a:lnSpc>
              <a:spcBef>
                <a:spcPts val="0"/>
              </a:spcBef>
              <a:spcAft>
                <a:spcPts val="0"/>
              </a:spcAft>
              <a:buClr>
                <a:srgbClr val="000000"/>
              </a:buClr>
              <a:buSzPts val="5000"/>
              <a:buFont typeface="Arial Black"/>
              <a:buNone/>
              <a:defRPr sz="5000">
                <a:solidFill>
                  <a:srgbClr val="000000"/>
                </a:solidFill>
              </a:defRPr>
            </a:lvl6pPr>
            <a:lvl7pPr marL="0" lvl="6" indent="0" algn="ctr">
              <a:lnSpc>
                <a:spcPct val="100000"/>
              </a:lnSpc>
              <a:spcBef>
                <a:spcPts val="0"/>
              </a:spcBef>
              <a:spcAft>
                <a:spcPts val="0"/>
              </a:spcAft>
              <a:buClr>
                <a:srgbClr val="000000"/>
              </a:buClr>
              <a:buSzPts val="5000"/>
              <a:buFont typeface="Arial Black"/>
              <a:buNone/>
              <a:defRPr sz="5000">
                <a:solidFill>
                  <a:srgbClr val="000000"/>
                </a:solidFill>
              </a:defRPr>
            </a:lvl7pPr>
            <a:lvl8pPr marL="0" lvl="7" indent="0" algn="ctr">
              <a:lnSpc>
                <a:spcPct val="100000"/>
              </a:lnSpc>
              <a:spcBef>
                <a:spcPts val="0"/>
              </a:spcBef>
              <a:spcAft>
                <a:spcPts val="0"/>
              </a:spcAft>
              <a:buClr>
                <a:srgbClr val="000000"/>
              </a:buClr>
              <a:buSzPts val="5000"/>
              <a:buFont typeface="Arial Black"/>
              <a:buNone/>
              <a:defRPr sz="5000">
                <a:solidFill>
                  <a:srgbClr val="000000"/>
                </a:solidFill>
              </a:defRPr>
            </a:lvl8pPr>
            <a:lvl9pPr marL="0" lvl="8" indent="0" algn="ctr">
              <a:lnSpc>
                <a:spcPct val="100000"/>
              </a:lnSpc>
              <a:spcBef>
                <a:spcPts val="0"/>
              </a:spcBef>
              <a:spcAft>
                <a:spcPts val="0"/>
              </a:spcAft>
              <a:buClr>
                <a:srgbClr val="000000"/>
              </a:buClr>
              <a:buSzPts val="5000"/>
              <a:buFont typeface="Arial Black"/>
              <a:buNone/>
              <a:defRPr sz="5000">
                <a:solidFill>
                  <a:srgbClr val="000000"/>
                </a:solidFi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8">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13794" y="609600"/>
            <a:ext cx="10353765" cy="970450"/>
          </a:xfrm>
          <a:prstGeom prst="rect">
            <a:avLst/>
          </a:prstGeom>
          <a:noFill/>
          <a:ln>
            <a:noFill/>
          </a:ln>
          <a:effectLst>
            <a:outerShdw blurRad="25400" rotWithShape="0">
              <a:srgbClr val="000000">
                <a:alpha val="45490"/>
              </a:srgbClr>
            </a:outerShdw>
          </a:effectLst>
        </p:spPr>
        <p:txBody>
          <a:bodyPr spcFirstLastPara="1" wrap="square" lIns="45675" tIns="45675" rIns="45675" bIns="45675" anchor="ctr" anchorCtr="0">
            <a:noAutofit/>
          </a:bodyPr>
          <a:lstStyle>
            <a:lvl1pPr marR="0" lvl="0"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FFFFFF"/>
              </a:buClr>
              <a:buSzPts val="2400"/>
              <a:buFont typeface="Helvetica Neue"/>
              <a:buNone/>
              <a:defRPr sz="2400" b="1" i="0" u="none" strike="noStrike" cap="none">
                <a:solidFill>
                  <a:srgbClr val="FFFFFF"/>
                </a:solidFill>
                <a:latin typeface="Helvetica Neue"/>
                <a:ea typeface="Helvetica Neue"/>
                <a:cs typeface="Helvetica Neue"/>
                <a:sym typeface="Helvetica Neue"/>
              </a:defRPr>
            </a:lvl9pPr>
          </a:lstStyle>
          <a:p>
            <a:endParaRPr/>
          </a:p>
        </p:txBody>
      </p:sp>
      <p:sp>
        <p:nvSpPr>
          <p:cNvPr id="7" name="Google Shape;7;p1"/>
          <p:cNvSpPr txBox="1">
            <a:spLocks noGrp="1"/>
          </p:cNvSpPr>
          <p:nvPr>
            <p:ph type="body" idx="1"/>
          </p:nvPr>
        </p:nvSpPr>
        <p:spPr>
          <a:xfrm>
            <a:off x="913794" y="1732445"/>
            <a:ext cx="10353765" cy="4058755"/>
          </a:xfrm>
          <a:prstGeom prst="rect">
            <a:avLst/>
          </a:prstGeom>
          <a:noFill/>
          <a:ln>
            <a:noFill/>
          </a:ln>
          <a:effectLst>
            <a:outerShdw blurRad="25400" rotWithShape="0">
              <a:srgbClr val="000000">
                <a:alpha val="45490"/>
              </a:srgbClr>
            </a:outerShdw>
          </a:effectLst>
        </p:spPr>
        <p:txBody>
          <a:bodyPr spcFirstLastPara="1" wrap="square" lIns="45675" tIns="45675" rIns="45675" bIns="45675" anchor="t" anchorCtr="0">
            <a:noAutofit/>
          </a:bodyPr>
          <a:lstStyle>
            <a:lvl1pPr marL="457200" marR="0" lvl="0"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1pPr>
            <a:lvl2pPr marL="914400" marR="0" lvl="1"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2pPr>
            <a:lvl3pPr marL="1371600" marR="0" lvl="2"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3pPr>
            <a:lvl4pPr marL="1828800" marR="0" lvl="3"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4pPr>
            <a:lvl5pPr marL="2286000" marR="0" lvl="4"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5pPr>
            <a:lvl6pPr marL="2743200" marR="0" lvl="5"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6pPr>
            <a:lvl7pPr marL="3200400" marR="0" lvl="6"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7pPr>
            <a:lvl8pPr marL="3657600" marR="0" lvl="7"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8pPr>
            <a:lvl9pPr marL="4114800" marR="0" lvl="8" indent="-419100" algn="l" rtl="0">
              <a:lnSpc>
                <a:spcPct val="100000"/>
              </a:lnSpc>
              <a:spcBef>
                <a:spcPts val="600"/>
              </a:spcBef>
              <a:spcAft>
                <a:spcPts val="0"/>
              </a:spcAft>
              <a:buClr>
                <a:srgbClr val="DFE3E5"/>
              </a:buClr>
              <a:buSzPts val="3000"/>
              <a:buFont typeface="Helvetica Neue"/>
              <a:buChar char="±"/>
              <a:defRPr sz="3000" b="1" i="0" u="none" strike="noStrike" cap="none">
                <a:solidFill>
                  <a:srgbClr val="FFFFFF"/>
                </a:solidFill>
                <a:latin typeface="Helvetica Neue"/>
                <a:ea typeface="Helvetica Neue"/>
                <a:cs typeface="Helvetica Neue"/>
                <a:sym typeface="Helvetica Neue"/>
              </a:defRPr>
            </a:lvl9pPr>
          </a:lstStyle>
          <a:p>
            <a:endParaRPr/>
          </a:p>
        </p:txBody>
      </p:sp>
      <p:sp>
        <p:nvSpPr>
          <p:cNvPr id="8" name="Google Shape;8;p1"/>
          <p:cNvSpPr txBox="1">
            <a:spLocks noGrp="1"/>
          </p:cNvSpPr>
          <p:nvPr>
            <p:ph type="sldNum" idx="12"/>
          </p:nvPr>
        </p:nvSpPr>
        <p:spPr>
          <a:xfrm>
            <a:off x="10791968" y="5575638"/>
            <a:ext cx="951180" cy="980399"/>
          </a:xfrm>
          <a:prstGeom prst="rect">
            <a:avLst/>
          </a:prstGeom>
          <a:noFill/>
          <a:ln>
            <a:noFill/>
          </a:ln>
        </p:spPr>
        <p:txBody>
          <a:bodyPr spcFirstLastPara="1" wrap="square" lIns="45675" tIns="45675" rIns="45675" bIns="45675" anchor="ctr" anchorCtr="0">
            <a:noAutofit/>
          </a:bodyPr>
          <a:lstStyle>
            <a:lvl1pPr marL="0" marR="0" lvl="0"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1pPr>
            <a:lvl2pPr marL="0" marR="0" lvl="1"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2pPr>
            <a:lvl3pPr marL="0" marR="0" lvl="2"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3pPr>
            <a:lvl4pPr marL="0" marR="0" lvl="3"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4pPr>
            <a:lvl5pPr marL="0" marR="0" lvl="4"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5pPr>
            <a:lvl6pPr marL="0" marR="0" lvl="5"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6pPr>
            <a:lvl7pPr marL="0" marR="0" lvl="6"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7pPr>
            <a:lvl8pPr marL="0" marR="0" lvl="7"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8pPr>
            <a:lvl9pPr marL="0" marR="0" lvl="8" indent="0" algn="ctr" rtl="0">
              <a:lnSpc>
                <a:spcPct val="100000"/>
              </a:lnSpc>
              <a:spcBef>
                <a:spcPts val="0"/>
              </a:spcBef>
              <a:spcAft>
                <a:spcPts val="0"/>
              </a:spcAft>
              <a:buClr>
                <a:srgbClr val="000000"/>
              </a:buClr>
              <a:buSzPts val="5000"/>
              <a:buFont typeface="Arial Black"/>
              <a:buNone/>
              <a:defRPr sz="5000" b="0" i="0" u="none" strike="noStrike" cap="none">
                <a:solidFill>
                  <a:srgbClr val="000000"/>
                </a:solidFill>
                <a:latin typeface="Arial Black"/>
                <a:ea typeface="Arial Black"/>
                <a:cs typeface="Arial Black"/>
                <a:sym typeface="Arial Black"/>
              </a:defRPr>
            </a:lvl9pPr>
          </a:lstStyle>
          <a:p>
            <a:pPr marL="0" lvl="0" indent="0" algn="ctr" rtl="0">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notesSlide" Target="../notesSlides/notesSlide11.xml"/><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1.jpg"/><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2.jpg"/><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4.jpg"/><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26.jp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image" Target="../media/image25.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29.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png"/><Relationship Id="rId5" Type="http://schemas.openxmlformats.org/officeDocument/2006/relationships/image" Target="../media/image30.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png"/><Relationship Id="rId5" Type="http://schemas.openxmlformats.org/officeDocument/2006/relationships/image" Target="../media/image33.png"/><Relationship Id="rId10" Type="http://schemas.openxmlformats.org/officeDocument/2006/relationships/image" Target="../media/image4.png"/><Relationship Id="rId4" Type="http://schemas.openxmlformats.org/officeDocument/2006/relationships/notesSlide" Target="../notesSlides/notesSlide21.xml"/><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8.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7.jpg"/><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4.xml"/><Relationship Id="rId7" Type="http://schemas.openxmlformats.org/officeDocument/2006/relationships/image" Target="../media/image41.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notesSlide" Target="../notesSlides/notesSlide23.xml"/><Relationship Id="rId9"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24.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xml"/><Relationship Id="rId7" Type="http://schemas.openxmlformats.org/officeDocument/2006/relationships/image" Target="../media/image9.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notesSlide" Target="../notesSlides/notesSlide4.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media6.m4a"/><Relationship Id="rId7" Type="http://schemas.openxmlformats.org/officeDocument/2006/relationships/notesSlide" Target="../notesSlides/notesSlide6.xml"/><Relationship Id="rId2" Type="http://schemas.microsoft.com/office/2007/relationships/media" Target="../media/media6.m4a"/><Relationship Id="rId1" Type="http://schemas.openxmlformats.org/officeDocument/2006/relationships/video" Target="https://www.youtube.com/embed/9yDuYu5Mgs4?feature=oembed" TargetMode="External"/><Relationship Id="rId6" Type="http://schemas.openxmlformats.org/officeDocument/2006/relationships/slideLayout" Target="../slideLayouts/slideLayout2.xml"/><Relationship Id="rId5" Type="http://schemas.openxmlformats.org/officeDocument/2006/relationships/audio" Target="../media/media7.m4a"/><Relationship Id="rId4" Type="http://schemas.microsoft.com/office/2007/relationships/media" Target="../media/media7.m4a"/><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8"/>
          <p:cNvSpPr/>
          <p:nvPr/>
        </p:nvSpPr>
        <p:spPr>
          <a:xfrm>
            <a:off x="1123144" y="1381745"/>
            <a:ext cx="1966019" cy="1184834"/>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B2C0CD"/>
          </a:solidFill>
          <a:ln>
            <a:noFill/>
          </a:ln>
          <a:effectLst>
            <a:outerShdw blurRad="177800" dist="25400" dir="5760000"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36" name="Google Shape;36;p8"/>
          <p:cNvSpPr/>
          <p:nvPr/>
        </p:nvSpPr>
        <p:spPr>
          <a:xfrm>
            <a:off x="2443159" y="2800007"/>
            <a:ext cx="7254882" cy="2628467"/>
          </a:xfrm>
          <a:prstGeom prst="roundRect">
            <a:avLst>
              <a:gd name="adj" fmla="val 23044"/>
            </a:avLst>
          </a:prstGeom>
          <a:solidFill>
            <a:srgbClr val="F6F5F4"/>
          </a:solidFill>
          <a:ln>
            <a:noFill/>
          </a:ln>
          <a:effectLst>
            <a:outerShdw blurRad="381000" dist="63500" dir="2700000" rotWithShape="0">
              <a:srgbClr val="000000"/>
            </a:outerShdw>
          </a:effectLst>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E3B39"/>
              </a:buClr>
              <a:buSzPts val="4000"/>
              <a:buFont typeface="Helvetica Neue"/>
              <a:buNone/>
            </a:pPr>
            <a:endParaRPr sz="4000" b="1" i="0" u="none" strike="noStrike" cap="none">
              <a:solidFill>
                <a:srgbClr val="3E3B39"/>
              </a:solidFill>
              <a:latin typeface="Helvetica Neue"/>
              <a:ea typeface="Helvetica Neue"/>
              <a:cs typeface="Helvetica Neue"/>
              <a:sym typeface="Helvetica Neue"/>
            </a:endParaRPr>
          </a:p>
        </p:txBody>
      </p:sp>
      <p:sp>
        <p:nvSpPr>
          <p:cNvPr id="37" name="Google Shape;37;p8"/>
          <p:cNvSpPr/>
          <p:nvPr/>
        </p:nvSpPr>
        <p:spPr>
          <a:xfrm>
            <a:off x="1956541" y="1294583"/>
            <a:ext cx="3094423" cy="1864879"/>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F6F5F4"/>
          </a:solidFill>
          <a:ln>
            <a:noFill/>
          </a:ln>
          <a:effectLst>
            <a:outerShdw blurRad="241300" dist="25400" dir="5760000"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38" name="Google Shape;38;p8"/>
          <p:cNvSpPr txBox="1"/>
          <p:nvPr/>
        </p:nvSpPr>
        <p:spPr>
          <a:xfrm>
            <a:off x="2620566" y="3096972"/>
            <a:ext cx="6900068" cy="2466337"/>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5600"/>
              <a:buFont typeface="Helvetica Neue"/>
              <a:buNone/>
            </a:pPr>
            <a:r>
              <a:rPr lang="en-US" sz="15600" b="1" i="0" u="none" strike="noStrike" cap="none" dirty="0">
                <a:solidFill>
                  <a:srgbClr val="3E3B39"/>
                </a:solidFill>
                <a:latin typeface="Helvetica Neue"/>
                <a:ea typeface="Helvetica Neue"/>
                <a:cs typeface="Helvetica Neue"/>
                <a:sym typeface="Helvetica Neue"/>
              </a:rPr>
              <a:t>고조선</a:t>
            </a:r>
            <a:endParaRPr dirty="0"/>
          </a:p>
        </p:txBody>
      </p:sp>
      <p:sp>
        <p:nvSpPr>
          <p:cNvPr id="39" name="Google Shape;39;p8"/>
          <p:cNvSpPr/>
          <p:nvPr/>
        </p:nvSpPr>
        <p:spPr>
          <a:xfrm>
            <a:off x="536500" y="1678110"/>
            <a:ext cx="982483" cy="592101"/>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F6F5F4"/>
          </a:solidFill>
          <a:ln>
            <a:noFill/>
          </a:ln>
          <a:effectLst>
            <a:outerShdw blurRad="114300" dist="25400" dir="5760000" rotWithShape="0">
              <a:srgbClr val="000000"/>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40" name="Google Shape;40;p8"/>
          <p:cNvSpPr/>
          <p:nvPr/>
        </p:nvSpPr>
        <p:spPr>
          <a:xfrm>
            <a:off x="719297" y="2350977"/>
            <a:ext cx="2489698" cy="1658544"/>
          </a:xfrm>
          <a:custGeom>
            <a:avLst/>
            <a:gdLst/>
            <a:ahLst/>
            <a:cxnLst/>
            <a:rect l="l" t="t" r="r" b="b"/>
            <a:pathLst>
              <a:path w="21600" h="21600" extrusionOk="0">
                <a:moveTo>
                  <a:pt x="10603" y="0"/>
                </a:moveTo>
                <a:cubicBezTo>
                  <a:pt x="7967" y="0"/>
                  <a:pt x="5720" y="2939"/>
                  <a:pt x="4858" y="7062"/>
                </a:cubicBezTo>
                <a:cubicBezTo>
                  <a:pt x="4628" y="6992"/>
                  <a:pt x="4391" y="6953"/>
                  <a:pt x="4150" y="6953"/>
                </a:cubicBezTo>
                <a:cubicBezTo>
                  <a:pt x="1857" y="6953"/>
                  <a:pt x="0" y="10233"/>
                  <a:pt x="0" y="14278"/>
                </a:cubicBezTo>
                <a:cubicBezTo>
                  <a:pt x="0" y="18323"/>
                  <a:pt x="1857" y="21600"/>
                  <a:pt x="4150" y="21600"/>
                </a:cubicBezTo>
                <a:cubicBezTo>
                  <a:pt x="4193" y="21600"/>
                  <a:pt x="4237" y="21597"/>
                  <a:pt x="4280" y="21594"/>
                </a:cubicBezTo>
                <a:lnTo>
                  <a:pt x="10532" y="21597"/>
                </a:lnTo>
                <a:cubicBezTo>
                  <a:pt x="10555" y="21598"/>
                  <a:pt x="10579" y="21600"/>
                  <a:pt x="10603" y="21600"/>
                </a:cubicBezTo>
                <a:cubicBezTo>
                  <a:pt x="10626" y="21600"/>
                  <a:pt x="10648" y="21598"/>
                  <a:pt x="10672" y="21597"/>
                </a:cubicBezTo>
                <a:lnTo>
                  <a:pt x="18141" y="21600"/>
                </a:lnTo>
                <a:cubicBezTo>
                  <a:pt x="20051" y="21600"/>
                  <a:pt x="21600" y="18868"/>
                  <a:pt x="21600" y="15496"/>
                </a:cubicBezTo>
                <a:cubicBezTo>
                  <a:pt x="21600" y="12124"/>
                  <a:pt x="20051" y="9389"/>
                  <a:pt x="18141" y="9389"/>
                </a:cubicBezTo>
                <a:cubicBezTo>
                  <a:pt x="17627" y="9389"/>
                  <a:pt x="17139" y="9589"/>
                  <a:pt x="16701" y="9943"/>
                </a:cubicBezTo>
                <a:cubicBezTo>
                  <a:pt x="16453" y="4379"/>
                  <a:pt x="13819" y="0"/>
                  <a:pt x="10603" y="0"/>
                </a:cubicBezTo>
                <a:close/>
              </a:path>
            </a:pathLst>
          </a:custGeom>
          <a:solidFill>
            <a:srgbClr val="B2C0CD"/>
          </a:solidFill>
          <a:ln>
            <a:noFill/>
          </a:ln>
          <a:effectLst>
            <a:outerShdw blurRad="241300" dist="10654" dir="5760000" rotWithShape="0">
              <a:srgbClr val="000000">
                <a:alpha val="8549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41" name="Google Shape;41;p8"/>
          <p:cNvSpPr/>
          <p:nvPr/>
        </p:nvSpPr>
        <p:spPr>
          <a:xfrm>
            <a:off x="8246815" y="4227030"/>
            <a:ext cx="2984485" cy="2628483"/>
          </a:xfrm>
          <a:custGeom>
            <a:avLst/>
            <a:gdLst/>
            <a:ahLst/>
            <a:cxnLst/>
            <a:rect l="l" t="t" r="r" b="b"/>
            <a:pathLst>
              <a:path w="20137" h="21568" extrusionOk="0">
                <a:moveTo>
                  <a:pt x="9496" y="0"/>
                </a:moveTo>
                <a:cubicBezTo>
                  <a:pt x="9451" y="0"/>
                  <a:pt x="9440" y="80"/>
                  <a:pt x="9485" y="86"/>
                </a:cubicBezTo>
                <a:cubicBezTo>
                  <a:pt x="10244" y="237"/>
                  <a:pt x="13119" y="378"/>
                  <a:pt x="13758" y="1230"/>
                </a:cubicBezTo>
                <a:cubicBezTo>
                  <a:pt x="14311" y="1963"/>
                  <a:pt x="11009" y="2372"/>
                  <a:pt x="8344" y="3505"/>
                </a:cubicBezTo>
                <a:cubicBezTo>
                  <a:pt x="5499" y="4718"/>
                  <a:pt x="4439" y="6939"/>
                  <a:pt x="5504" y="8303"/>
                </a:cubicBezTo>
                <a:cubicBezTo>
                  <a:pt x="6570" y="9668"/>
                  <a:pt x="12015" y="11545"/>
                  <a:pt x="11075" y="13416"/>
                </a:cubicBezTo>
                <a:cubicBezTo>
                  <a:pt x="10135" y="15287"/>
                  <a:pt x="6566" y="15729"/>
                  <a:pt x="3434" y="17923"/>
                </a:cubicBezTo>
                <a:cubicBezTo>
                  <a:pt x="302" y="20118"/>
                  <a:pt x="0" y="21568"/>
                  <a:pt x="0" y="21568"/>
                </a:cubicBezTo>
                <a:lnTo>
                  <a:pt x="12371" y="21568"/>
                </a:lnTo>
                <a:cubicBezTo>
                  <a:pt x="13215" y="20851"/>
                  <a:pt x="14849" y="19670"/>
                  <a:pt x="16317" y="18651"/>
                </a:cubicBezTo>
                <a:cubicBezTo>
                  <a:pt x="18523" y="17120"/>
                  <a:pt x="21600" y="14381"/>
                  <a:pt x="19353" y="12014"/>
                </a:cubicBezTo>
                <a:cubicBezTo>
                  <a:pt x="16035" y="8531"/>
                  <a:pt x="10018" y="7796"/>
                  <a:pt x="10566" y="6152"/>
                </a:cubicBezTo>
                <a:cubicBezTo>
                  <a:pt x="11114" y="4507"/>
                  <a:pt x="17457" y="3457"/>
                  <a:pt x="16397" y="1365"/>
                </a:cubicBezTo>
                <a:cubicBezTo>
                  <a:pt x="15683" y="-32"/>
                  <a:pt x="11024" y="0"/>
                  <a:pt x="9496" y="0"/>
                </a:cubicBezTo>
                <a:close/>
                <a:moveTo>
                  <a:pt x="8475" y="987"/>
                </a:moveTo>
                <a:cubicBezTo>
                  <a:pt x="8394" y="987"/>
                  <a:pt x="8329" y="1056"/>
                  <a:pt x="8329" y="1142"/>
                </a:cubicBezTo>
                <a:cubicBezTo>
                  <a:pt x="8329" y="1228"/>
                  <a:pt x="8394" y="1299"/>
                  <a:pt x="8475" y="1299"/>
                </a:cubicBezTo>
                <a:lnTo>
                  <a:pt x="11653" y="1299"/>
                </a:lnTo>
                <a:cubicBezTo>
                  <a:pt x="11733" y="1299"/>
                  <a:pt x="11797" y="1228"/>
                  <a:pt x="11797" y="1142"/>
                </a:cubicBezTo>
                <a:cubicBezTo>
                  <a:pt x="11797" y="1056"/>
                  <a:pt x="11733" y="987"/>
                  <a:pt x="11653" y="987"/>
                </a:cubicBezTo>
                <a:lnTo>
                  <a:pt x="8475" y="987"/>
                </a:lnTo>
                <a:close/>
                <a:moveTo>
                  <a:pt x="7595" y="1708"/>
                </a:moveTo>
                <a:cubicBezTo>
                  <a:pt x="7515" y="1708"/>
                  <a:pt x="7449" y="1779"/>
                  <a:pt x="7449" y="1865"/>
                </a:cubicBezTo>
                <a:cubicBezTo>
                  <a:pt x="7449" y="1951"/>
                  <a:pt x="7515" y="2022"/>
                  <a:pt x="7595" y="2022"/>
                </a:cubicBezTo>
                <a:lnTo>
                  <a:pt x="10773" y="2022"/>
                </a:lnTo>
                <a:cubicBezTo>
                  <a:pt x="10853" y="2022"/>
                  <a:pt x="10917" y="1951"/>
                  <a:pt x="10917" y="1865"/>
                </a:cubicBezTo>
                <a:cubicBezTo>
                  <a:pt x="10917" y="1779"/>
                  <a:pt x="10853" y="1708"/>
                  <a:pt x="10773" y="1708"/>
                </a:cubicBezTo>
                <a:lnTo>
                  <a:pt x="7595" y="1708"/>
                </a:lnTo>
                <a:close/>
                <a:moveTo>
                  <a:pt x="13677" y="5105"/>
                </a:moveTo>
                <a:cubicBezTo>
                  <a:pt x="13572" y="5105"/>
                  <a:pt x="13481" y="5197"/>
                  <a:pt x="13481" y="5316"/>
                </a:cubicBezTo>
                <a:cubicBezTo>
                  <a:pt x="13481" y="5435"/>
                  <a:pt x="13567" y="5527"/>
                  <a:pt x="13677" y="5527"/>
                </a:cubicBezTo>
                <a:lnTo>
                  <a:pt x="17488" y="5527"/>
                </a:lnTo>
                <a:cubicBezTo>
                  <a:pt x="17599" y="5527"/>
                  <a:pt x="17685" y="5435"/>
                  <a:pt x="17685" y="5316"/>
                </a:cubicBezTo>
                <a:cubicBezTo>
                  <a:pt x="17685" y="5197"/>
                  <a:pt x="17599" y="5105"/>
                  <a:pt x="17488" y="5105"/>
                </a:cubicBezTo>
                <a:lnTo>
                  <a:pt x="13677" y="5105"/>
                </a:lnTo>
                <a:close/>
                <a:moveTo>
                  <a:pt x="12507" y="6103"/>
                </a:moveTo>
                <a:cubicBezTo>
                  <a:pt x="12397" y="6103"/>
                  <a:pt x="12311" y="6195"/>
                  <a:pt x="12311" y="6313"/>
                </a:cubicBezTo>
                <a:cubicBezTo>
                  <a:pt x="12311" y="6432"/>
                  <a:pt x="12397" y="6524"/>
                  <a:pt x="12507" y="6524"/>
                </a:cubicBezTo>
                <a:lnTo>
                  <a:pt x="16317" y="6524"/>
                </a:lnTo>
                <a:cubicBezTo>
                  <a:pt x="16422" y="6524"/>
                  <a:pt x="16513" y="6427"/>
                  <a:pt x="16513" y="6313"/>
                </a:cubicBezTo>
                <a:cubicBezTo>
                  <a:pt x="16513" y="6195"/>
                  <a:pt x="16427" y="6103"/>
                  <a:pt x="16317" y="6103"/>
                </a:cubicBezTo>
                <a:lnTo>
                  <a:pt x="12507" y="6103"/>
                </a:lnTo>
                <a:close/>
                <a:moveTo>
                  <a:pt x="13657" y="7095"/>
                </a:moveTo>
                <a:cubicBezTo>
                  <a:pt x="13546" y="7095"/>
                  <a:pt x="13462" y="7187"/>
                  <a:pt x="13462" y="7306"/>
                </a:cubicBezTo>
                <a:cubicBezTo>
                  <a:pt x="13462" y="7425"/>
                  <a:pt x="13546" y="7517"/>
                  <a:pt x="13657" y="7517"/>
                </a:cubicBezTo>
                <a:lnTo>
                  <a:pt x="17468" y="7517"/>
                </a:lnTo>
                <a:cubicBezTo>
                  <a:pt x="17579" y="7517"/>
                  <a:pt x="17664" y="7425"/>
                  <a:pt x="17664" y="7306"/>
                </a:cubicBezTo>
                <a:cubicBezTo>
                  <a:pt x="17664" y="7187"/>
                  <a:pt x="17579" y="7095"/>
                  <a:pt x="17468" y="7095"/>
                </a:cubicBezTo>
                <a:lnTo>
                  <a:pt x="13657" y="7095"/>
                </a:lnTo>
                <a:close/>
                <a:moveTo>
                  <a:pt x="3786" y="11502"/>
                </a:moveTo>
                <a:cubicBezTo>
                  <a:pt x="3650" y="11502"/>
                  <a:pt x="3539" y="11619"/>
                  <a:pt x="3539" y="11765"/>
                </a:cubicBezTo>
                <a:cubicBezTo>
                  <a:pt x="3539" y="11910"/>
                  <a:pt x="3650" y="12029"/>
                  <a:pt x="3786" y="12029"/>
                </a:cubicBezTo>
                <a:lnTo>
                  <a:pt x="7595" y="12029"/>
                </a:lnTo>
                <a:cubicBezTo>
                  <a:pt x="7731" y="12029"/>
                  <a:pt x="7842" y="11910"/>
                  <a:pt x="7842" y="11765"/>
                </a:cubicBezTo>
                <a:cubicBezTo>
                  <a:pt x="7842" y="11619"/>
                  <a:pt x="7731" y="11502"/>
                  <a:pt x="7595" y="11502"/>
                </a:cubicBezTo>
                <a:lnTo>
                  <a:pt x="3786" y="11502"/>
                </a:lnTo>
                <a:close/>
                <a:moveTo>
                  <a:pt x="5193" y="12796"/>
                </a:moveTo>
                <a:cubicBezTo>
                  <a:pt x="5058" y="12796"/>
                  <a:pt x="4947" y="12913"/>
                  <a:pt x="4947" y="13059"/>
                </a:cubicBezTo>
                <a:cubicBezTo>
                  <a:pt x="4947" y="13204"/>
                  <a:pt x="5058" y="13323"/>
                  <a:pt x="5193" y="13323"/>
                </a:cubicBezTo>
                <a:lnTo>
                  <a:pt x="9003" y="13323"/>
                </a:lnTo>
                <a:cubicBezTo>
                  <a:pt x="9138" y="13323"/>
                  <a:pt x="9249" y="13204"/>
                  <a:pt x="9249" y="13059"/>
                </a:cubicBezTo>
                <a:cubicBezTo>
                  <a:pt x="9249" y="12913"/>
                  <a:pt x="9138" y="12796"/>
                  <a:pt x="9003" y="12796"/>
                </a:cubicBezTo>
                <a:lnTo>
                  <a:pt x="5193" y="12796"/>
                </a:lnTo>
                <a:close/>
                <a:moveTo>
                  <a:pt x="3871" y="14090"/>
                </a:moveTo>
                <a:cubicBezTo>
                  <a:pt x="3735" y="14090"/>
                  <a:pt x="3624" y="14207"/>
                  <a:pt x="3624" y="14353"/>
                </a:cubicBezTo>
                <a:cubicBezTo>
                  <a:pt x="3624" y="14498"/>
                  <a:pt x="3735" y="14617"/>
                  <a:pt x="3871" y="14617"/>
                </a:cubicBezTo>
                <a:lnTo>
                  <a:pt x="7682" y="14617"/>
                </a:lnTo>
                <a:cubicBezTo>
                  <a:pt x="7817" y="14617"/>
                  <a:pt x="7927" y="14498"/>
                  <a:pt x="7927" y="14353"/>
                </a:cubicBezTo>
                <a:cubicBezTo>
                  <a:pt x="7927" y="14207"/>
                  <a:pt x="7817" y="14090"/>
                  <a:pt x="7682" y="14090"/>
                </a:cubicBezTo>
                <a:lnTo>
                  <a:pt x="3871" y="14090"/>
                </a:lnTo>
                <a:close/>
              </a:path>
            </a:pathLst>
          </a:custGeom>
          <a:solidFill>
            <a:srgbClr val="615E5A">
              <a:alpha val="71372"/>
            </a:srgbClr>
          </a:solidFill>
          <a:ln>
            <a:noFill/>
          </a:ln>
          <a:effectLst>
            <a:outerShdw blurRad="38100" dist="25400" dir="5760000" rotWithShape="0">
              <a:srgbClr val="FFFFFF">
                <a:alpha val="26666"/>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pic>
        <p:nvPicPr>
          <p:cNvPr id="9" name="1">
            <a:hlinkClick r:id="" action="ppaction://media"/>
            <a:extLst>
              <a:ext uri="{FF2B5EF4-FFF2-40B4-BE49-F238E27FC236}">
                <a16:creationId xmlns:a16="http://schemas.microsoft.com/office/drawing/2014/main" id="{9CD1A433-9DF1-4210-B820-3C2A992176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1934" y="6146388"/>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1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17" descr="스크린샷 2021-01-07 오전 7.58.31.png"/>
          <p:cNvPicPr preferRelativeResize="0"/>
          <p:nvPr/>
        </p:nvPicPr>
        <p:blipFill rotWithShape="1">
          <a:blip r:embed="rId5">
            <a:alphaModFix/>
          </a:blip>
          <a:srcRect/>
          <a:stretch/>
        </p:blipFill>
        <p:spPr>
          <a:xfrm>
            <a:off x="-51962" y="799833"/>
            <a:ext cx="12295924" cy="6124317"/>
          </a:xfrm>
          <a:prstGeom prst="rect">
            <a:avLst/>
          </a:prstGeom>
          <a:noFill/>
          <a:ln>
            <a:noFill/>
          </a:ln>
          <a:effectLst>
            <a:outerShdw blurRad="114300" dist="25400" dir="5400000" rotWithShape="0">
              <a:srgbClr val="000000"/>
            </a:outerShdw>
          </a:effectLst>
        </p:spPr>
      </p:pic>
      <p:sp>
        <p:nvSpPr>
          <p:cNvPr id="117" name="Google Shape;117;p17"/>
          <p:cNvSpPr txBox="1"/>
          <p:nvPr/>
        </p:nvSpPr>
        <p:spPr>
          <a:xfrm>
            <a:off x="2026786" y="34288"/>
            <a:ext cx="3717704" cy="709429"/>
          </a:xfrm>
          <a:prstGeom prst="rect">
            <a:avLst/>
          </a:prstGeom>
          <a:noFill/>
          <a:ln>
            <a:noFill/>
          </a:ln>
        </p:spPr>
        <p:txBody>
          <a:bodyPr spcFirstLastPara="1" wrap="square" lIns="45700" tIns="45700" rIns="45700" bIns="45700" anchor="t" anchorCtr="0">
            <a:noAutofit/>
          </a:bodyPr>
          <a:lstStyle/>
          <a:p>
            <a:pPr marL="0" marR="0" lvl="0" indent="0" algn="r"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청동기 시대</a:t>
            </a:r>
            <a:endParaRPr/>
          </a:p>
        </p:txBody>
      </p:sp>
      <p:sp>
        <p:nvSpPr>
          <p:cNvPr id="118" name="Google Shape;118;p17"/>
          <p:cNvSpPr txBox="1"/>
          <p:nvPr/>
        </p:nvSpPr>
        <p:spPr>
          <a:xfrm>
            <a:off x="5907405" y="101599"/>
            <a:ext cx="3868137" cy="627386"/>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a:solidFill>
                  <a:srgbClr val="FFFFFF"/>
                </a:solidFill>
                <a:latin typeface="Helvetica Neue"/>
                <a:ea typeface="Helvetica Neue"/>
                <a:cs typeface="Helvetica Neue"/>
                <a:sym typeface="Helvetica Neue"/>
              </a:rPr>
              <a:t>(The Bronze Age)</a:t>
            </a:r>
            <a:br>
              <a:rPr lang="en-US" sz="2000" b="1" i="0" u="none" strike="noStrike" cap="none">
                <a:solidFill>
                  <a:srgbClr val="FFFFFF"/>
                </a:solidFill>
                <a:latin typeface="Helvetica Neue"/>
                <a:ea typeface="Helvetica Neue"/>
                <a:cs typeface="Helvetica Neue"/>
                <a:sym typeface="Helvetica Neue"/>
              </a:rPr>
            </a:br>
            <a:r>
              <a:rPr lang="en-US" sz="2000" b="1" i="0" u="none" strike="noStrike" cap="none">
                <a:solidFill>
                  <a:srgbClr val="FFFFFF"/>
                </a:solidFill>
                <a:latin typeface="Helvetica Neue"/>
                <a:ea typeface="Helvetica Neue"/>
                <a:cs typeface="Helvetica Neue"/>
                <a:sym typeface="Helvetica Neue"/>
              </a:rPr>
              <a:t>B.C. 1000년</a:t>
            </a:r>
            <a:endParaRPr/>
          </a:p>
        </p:txBody>
      </p:sp>
      <p:pic>
        <p:nvPicPr>
          <p:cNvPr id="2" name="10">
            <a:hlinkClick r:id="" action="ppaction://media"/>
            <a:extLst>
              <a:ext uri="{FF2B5EF4-FFF2-40B4-BE49-F238E27FC236}">
                <a16:creationId xmlns:a16="http://schemas.microsoft.com/office/drawing/2014/main" id="{EF5969F1-7E74-450C-9765-E73AD960023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100"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3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p:nvPr/>
        </p:nvSpPr>
        <p:spPr>
          <a:xfrm>
            <a:off x="-11450" y="620493"/>
            <a:ext cx="12214899"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고조선의 3대 유물</a:t>
            </a:r>
            <a:endParaRPr/>
          </a:p>
        </p:txBody>
      </p:sp>
      <p:sp>
        <p:nvSpPr>
          <p:cNvPr id="124" name="Google Shape;124;p18"/>
          <p:cNvSpPr txBox="1"/>
          <p:nvPr/>
        </p:nvSpPr>
        <p:spPr>
          <a:xfrm>
            <a:off x="444167" y="2062595"/>
            <a:ext cx="6696897" cy="4133915"/>
          </a:xfrm>
          <a:prstGeom prst="rect">
            <a:avLst/>
          </a:prstGeom>
          <a:noFill/>
          <a:ln>
            <a:noFill/>
          </a:ln>
        </p:spPr>
        <p:txBody>
          <a:bodyPr spcFirstLastPara="1" wrap="square" lIns="50800" tIns="50800" rIns="50800" bIns="50800" anchor="ctr" anchorCtr="0">
            <a:noAutofit/>
          </a:bodyPr>
          <a:lstStyle/>
          <a:p>
            <a:pPr marL="501314" marR="0" lvl="0" indent="-456864" algn="l" rtl="0">
              <a:lnSpc>
                <a:spcPct val="200000"/>
              </a:lnSpc>
              <a:spcBef>
                <a:spcPts val="0"/>
              </a:spcBef>
              <a:spcAft>
                <a:spcPts val="0"/>
              </a:spcAft>
              <a:buClr>
                <a:srgbClr val="FFFFFF"/>
              </a:buClr>
              <a:buSzPts val="4300"/>
              <a:buFont typeface="Helvetica Neue"/>
              <a:buChar char="•"/>
            </a:pPr>
            <a:r>
              <a:rPr lang="en-US" sz="4300" b="1" i="0" u="none" strike="noStrike" cap="none" dirty="0" err="1">
                <a:solidFill>
                  <a:srgbClr val="FFFFFF"/>
                </a:solidFill>
                <a:latin typeface="Helvetica Neue"/>
                <a:ea typeface="Helvetica Neue"/>
                <a:cs typeface="Helvetica Neue"/>
                <a:sym typeface="Helvetica Neue"/>
              </a:rPr>
              <a:t>비파형</a:t>
            </a:r>
            <a:r>
              <a:rPr lang="en-US" sz="4300" b="1" i="0" u="none" strike="noStrike" cap="none" dirty="0">
                <a:solidFill>
                  <a:srgbClr val="FFFFFF"/>
                </a:solidFill>
                <a:latin typeface="Helvetica Neue"/>
                <a:ea typeface="Helvetica Neue"/>
                <a:cs typeface="Helvetica Neue"/>
                <a:sym typeface="Helvetica Neue"/>
              </a:rPr>
              <a:t> </a:t>
            </a:r>
            <a:r>
              <a:rPr lang="en-US" sz="4300" b="1" i="0" u="none" strike="noStrike" cap="none" dirty="0" err="1">
                <a:solidFill>
                  <a:srgbClr val="FFFFFF"/>
                </a:solidFill>
                <a:latin typeface="Helvetica Neue"/>
                <a:ea typeface="Helvetica Neue"/>
                <a:cs typeface="Helvetica Neue"/>
                <a:sym typeface="Helvetica Neue"/>
              </a:rPr>
              <a:t>동검</a:t>
            </a:r>
            <a:r>
              <a:rPr lang="en-US" sz="4300" b="1" i="0" u="none" strike="noStrike" cap="none" dirty="0">
                <a:solidFill>
                  <a:srgbClr val="FFFFFF"/>
                </a:solidFill>
                <a:latin typeface="Helvetica Neue"/>
                <a:ea typeface="Helvetica Neue"/>
                <a:cs typeface="Helvetica Neue"/>
                <a:sym typeface="Helvetica Neue"/>
              </a:rPr>
              <a:t> </a:t>
            </a:r>
            <a:endParaRPr sz="700" dirty="0"/>
          </a:p>
          <a:p>
            <a:pPr marL="501314" marR="0" lvl="0" indent="-456864" algn="l" rtl="0">
              <a:lnSpc>
                <a:spcPct val="200000"/>
              </a:lnSpc>
              <a:spcBef>
                <a:spcPts val="0"/>
              </a:spcBef>
              <a:spcAft>
                <a:spcPts val="0"/>
              </a:spcAft>
              <a:buClr>
                <a:srgbClr val="FFFFFF"/>
              </a:buClr>
              <a:buSzPts val="4300"/>
              <a:buFont typeface="Helvetica Neue"/>
              <a:buChar char="•"/>
            </a:pPr>
            <a:r>
              <a:rPr lang="en-US" sz="4300" b="1" i="0" u="none" strike="noStrike" cap="none" dirty="0" err="1">
                <a:solidFill>
                  <a:srgbClr val="FFFFFF"/>
                </a:solidFill>
                <a:latin typeface="Helvetica Neue"/>
                <a:ea typeface="Helvetica Neue"/>
                <a:cs typeface="Helvetica Neue"/>
                <a:sym typeface="Helvetica Neue"/>
              </a:rPr>
              <a:t>탁자</a:t>
            </a:r>
            <a:r>
              <a:rPr lang="en-US" sz="4300" b="1" i="0" u="none" strike="noStrike" cap="none" dirty="0">
                <a:solidFill>
                  <a:srgbClr val="FFFFFF"/>
                </a:solidFill>
                <a:latin typeface="Helvetica Neue"/>
                <a:ea typeface="Helvetica Neue"/>
                <a:cs typeface="Helvetica Neue"/>
                <a:sym typeface="Helvetica Neue"/>
              </a:rPr>
              <a:t> 모양 </a:t>
            </a:r>
            <a:r>
              <a:rPr lang="en-US" sz="4300" b="1" i="0" u="none" strike="noStrike" cap="none" dirty="0" err="1">
                <a:solidFill>
                  <a:srgbClr val="FFFFFF"/>
                </a:solidFill>
                <a:latin typeface="Helvetica Neue"/>
                <a:ea typeface="Helvetica Neue"/>
                <a:cs typeface="Helvetica Neue"/>
                <a:sym typeface="Helvetica Neue"/>
              </a:rPr>
              <a:t>고인돌</a:t>
            </a:r>
            <a:endParaRPr sz="700" dirty="0"/>
          </a:p>
          <a:p>
            <a:pPr marL="501314" marR="0" lvl="0" indent="-456864" algn="l" rtl="0">
              <a:lnSpc>
                <a:spcPct val="200000"/>
              </a:lnSpc>
              <a:spcBef>
                <a:spcPts val="0"/>
              </a:spcBef>
              <a:spcAft>
                <a:spcPts val="0"/>
              </a:spcAft>
              <a:buClr>
                <a:srgbClr val="FFFFFF"/>
              </a:buClr>
              <a:buSzPts val="4300"/>
              <a:buFont typeface="Helvetica Neue"/>
              <a:buChar char="•"/>
            </a:pPr>
            <a:r>
              <a:rPr lang="en-US" sz="4300" b="1" i="0" u="none" strike="noStrike" cap="none" dirty="0" err="1">
                <a:solidFill>
                  <a:srgbClr val="FFFFFF"/>
                </a:solidFill>
                <a:latin typeface="Helvetica Neue"/>
                <a:ea typeface="Helvetica Neue"/>
                <a:cs typeface="Helvetica Neue"/>
                <a:sym typeface="Helvetica Neue"/>
              </a:rPr>
              <a:t>미송리식</a:t>
            </a:r>
            <a:r>
              <a:rPr lang="en-US" sz="4300" b="1" i="0" u="none" strike="noStrike" cap="none" dirty="0">
                <a:solidFill>
                  <a:srgbClr val="FFFFFF"/>
                </a:solidFill>
                <a:latin typeface="Helvetica Neue"/>
                <a:ea typeface="Helvetica Neue"/>
                <a:cs typeface="Helvetica Neue"/>
                <a:sym typeface="Helvetica Neue"/>
              </a:rPr>
              <a:t> </a:t>
            </a:r>
            <a:r>
              <a:rPr lang="en-US" sz="4300" b="1" i="0" u="none" strike="noStrike" cap="none" dirty="0" err="1">
                <a:solidFill>
                  <a:srgbClr val="FFFFFF"/>
                </a:solidFill>
                <a:latin typeface="Helvetica Neue"/>
                <a:ea typeface="Helvetica Neue"/>
                <a:cs typeface="Helvetica Neue"/>
                <a:sym typeface="Helvetica Neue"/>
              </a:rPr>
              <a:t>토기</a:t>
            </a:r>
            <a:endParaRPr sz="700" dirty="0"/>
          </a:p>
        </p:txBody>
      </p:sp>
      <p:pic>
        <p:nvPicPr>
          <p:cNvPr id="125" name="Google Shape;125;p18" descr="비파형동검 그림자.png"/>
          <p:cNvPicPr preferRelativeResize="0"/>
          <p:nvPr/>
        </p:nvPicPr>
        <p:blipFill rotWithShape="1">
          <a:blip r:embed="rId6">
            <a:alphaModFix/>
          </a:blip>
          <a:srcRect/>
          <a:stretch/>
        </p:blipFill>
        <p:spPr>
          <a:xfrm>
            <a:off x="8354607" y="681352"/>
            <a:ext cx="4592514" cy="3255923"/>
          </a:xfrm>
          <a:prstGeom prst="rect">
            <a:avLst/>
          </a:prstGeom>
          <a:noFill/>
          <a:ln>
            <a:noFill/>
          </a:ln>
          <a:effectLst>
            <a:outerShdw blurRad="723900" dist="25400" dir="5760000" rotWithShape="0">
              <a:srgbClr val="FFFFFF">
                <a:alpha val="29803"/>
              </a:srgbClr>
            </a:outerShdw>
          </a:effectLst>
        </p:spPr>
      </p:pic>
      <p:pic>
        <p:nvPicPr>
          <p:cNvPr id="126" name="Google Shape;126;p18" descr="고인돌 그림자.png"/>
          <p:cNvPicPr preferRelativeResize="0"/>
          <p:nvPr/>
        </p:nvPicPr>
        <p:blipFill rotWithShape="1">
          <a:blip r:embed="rId7">
            <a:alphaModFix/>
          </a:blip>
          <a:srcRect/>
          <a:stretch/>
        </p:blipFill>
        <p:spPr>
          <a:xfrm>
            <a:off x="6505343" y="2520511"/>
            <a:ext cx="3971389" cy="2815569"/>
          </a:xfrm>
          <a:prstGeom prst="rect">
            <a:avLst/>
          </a:prstGeom>
          <a:noFill/>
          <a:ln>
            <a:noFill/>
          </a:ln>
          <a:effectLst>
            <a:outerShdw blurRad="723900" dist="25400" dir="5760000" rotWithShape="0">
              <a:srgbClr val="FFFFFF">
                <a:alpha val="29803"/>
              </a:srgbClr>
            </a:outerShdw>
          </a:effectLst>
        </p:spPr>
      </p:pic>
      <p:pic>
        <p:nvPicPr>
          <p:cNvPr id="127" name="Google Shape;127;p18" descr="토기 그림자.png"/>
          <p:cNvPicPr preferRelativeResize="0"/>
          <p:nvPr/>
        </p:nvPicPr>
        <p:blipFill rotWithShape="1">
          <a:blip r:embed="rId8">
            <a:alphaModFix/>
          </a:blip>
          <a:srcRect/>
          <a:stretch/>
        </p:blipFill>
        <p:spPr>
          <a:xfrm>
            <a:off x="8343640" y="3723126"/>
            <a:ext cx="3971389" cy="2815569"/>
          </a:xfrm>
          <a:prstGeom prst="rect">
            <a:avLst/>
          </a:prstGeom>
          <a:noFill/>
          <a:ln>
            <a:noFill/>
          </a:ln>
          <a:effectLst>
            <a:outerShdw blurRad="723900" dist="25400" dir="5760000" rotWithShape="0">
              <a:srgbClr val="FFFFFF">
                <a:alpha val="29803"/>
              </a:srgbClr>
            </a:outerShdw>
          </a:effectLst>
        </p:spPr>
      </p:pic>
      <p:pic>
        <p:nvPicPr>
          <p:cNvPr id="2" name="11">
            <a:hlinkClick r:id="" action="ppaction://media"/>
            <a:extLst>
              <a:ext uri="{FF2B5EF4-FFF2-40B4-BE49-F238E27FC236}">
                <a16:creationId xmlns:a16="http://schemas.microsoft.com/office/drawing/2014/main" id="{A375F384-59C6-496A-95CF-E09CABF9DA4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3062" y="619651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txBox="1"/>
          <p:nvPr/>
        </p:nvSpPr>
        <p:spPr>
          <a:xfrm>
            <a:off x="-30362" y="368349"/>
            <a:ext cx="5811761" cy="990601"/>
          </a:xfrm>
          <a:prstGeom prst="rect">
            <a:avLst/>
          </a:prstGeom>
          <a:blipFill rotWithShape="1">
            <a:blip r:embed="rId5">
              <a:alphaModFix/>
            </a:blip>
            <a:stretch>
              <a:fillRect/>
            </a:stretch>
          </a:blipFill>
          <a:ln>
            <a:noFill/>
          </a:ln>
          <a:effectLst>
            <a:outerShdw blurRad="1270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비파형 동검</a:t>
            </a:r>
            <a:endParaRPr/>
          </a:p>
        </p:txBody>
      </p:sp>
      <p:pic>
        <p:nvPicPr>
          <p:cNvPr id="133" name="Google Shape;133;p19" descr="Google Shape;188;p10"/>
          <p:cNvPicPr preferRelativeResize="0"/>
          <p:nvPr/>
        </p:nvPicPr>
        <p:blipFill rotWithShape="1">
          <a:blip r:embed="rId6">
            <a:alphaModFix/>
          </a:blip>
          <a:srcRect l="11859" t="16618" r="14638" b="13871"/>
          <a:stretch/>
        </p:blipFill>
        <p:spPr>
          <a:xfrm>
            <a:off x="5506987" y="-24814"/>
            <a:ext cx="7209158" cy="6907578"/>
          </a:xfrm>
          <a:prstGeom prst="rect">
            <a:avLst/>
          </a:prstGeom>
          <a:noFill/>
          <a:ln>
            <a:noFill/>
          </a:ln>
          <a:effectLst>
            <a:outerShdw blurRad="50800" dist="63500" dir="2700000" rotWithShape="0">
              <a:srgbClr val="000000">
                <a:alpha val="49803"/>
              </a:srgbClr>
            </a:outerShdw>
          </a:effectLst>
        </p:spPr>
      </p:pic>
      <p:sp>
        <p:nvSpPr>
          <p:cNvPr id="134" name="Google Shape;134;p19"/>
          <p:cNvSpPr txBox="1"/>
          <p:nvPr/>
        </p:nvSpPr>
        <p:spPr>
          <a:xfrm>
            <a:off x="590387" y="2168505"/>
            <a:ext cx="4869357" cy="2520990"/>
          </a:xfrm>
          <a:prstGeom prst="rect">
            <a:avLst/>
          </a:prstGeom>
          <a:noFill/>
          <a:ln>
            <a:noFill/>
          </a:ln>
        </p:spPr>
        <p:txBody>
          <a:bodyPr spcFirstLastPara="1" wrap="square" lIns="50800" tIns="50800" rIns="50800" bIns="50800" anchor="ctr" anchorCtr="0">
            <a:noAutofit/>
          </a:bodyPr>
          <a:lstStyle/>
          <a:p>
            <a:pPr marL="0" marR="0" lvl="0" indent="0" algn="l" rtl="0">
              <a:lnSpc>
                <a:spcPct val="200000"/>
              </a:lnSpc>
              <a:spcBef>
                <a:spcPts val="0"/>
              </a:spcBef>
              <a:spcAft>
                <a:spcPts val="0"/>
              </a:spcAft>
              <a:buClr>
                <a:srgbClr val="FFFFFF"/>
              </a:buClr>
              <a:buSzPts val="5000"/>
              <a:buFont typeface="Helvetica Neue"/>
              <a:buNone/>
            </a:pPr>
            <a:r>
              <a:rPr lang="en-US" sz="4600" b="1" i="0" u="none" strike="noStrike" cap="none">
                <a:solidFill>
                  <a:srgbClr val="FFFFFF"/>
                </a:solidFill>
                <a:latin typeface="Helvetica Neue"/>
                <a:ea typeface="Helvetica Neue"/>
                <a:cs typeface="Helvetica Neue"/>
                <a:sym typeface="Helvetica Neue"/>
              </a:rPr>
              <a:t>전쟁 무기</a:t>
            </a:r>
            <a:endParaRPr sz="1000"/>
          </a:p>
          <a:p>
            <a:pPr marL="0" marR="0" lvl="0" indent="0" algn="l" rtl="0">
              <a:lnSpc>
                <a:spcPct val="200000"/>
              </a:lnSpc>
              <a:spcBef>
                <a:spcPts val="0"/>
              </a:spcBef>
              <a:spcAft>
                <a:spcPts val="0"/>
              </a:spcAft>
              <a:buClr>
                <a:srgbClr val="FFFFFF"/>
              </a:buClr>
              <a:buSzPts val="5000"/>
              <a:buFont typeface="Helvetica Neue"/>
              <a:buNone/>
            </a:pPr>
            <a:r>
              <a:rPr lang="en-US" sz="4600" b="1" i="0" u="none" strike="noStrike" cap="none">
                <a:solidFill>
                  <a:srgbClr val="FFFFFF"/>
                </a:solidFill>
                <a:latin typeface="Helvetica Neue"/>
                <a:ea typeface="Helvetica Neue"/>
                <a:cs typeface="Helvetica Neue"/>
                <a:sym typeface="Helvetica Neue"/>
              </a:rPr>
              <a:t>제사 도구</a:t>
            </a:r>
            <a:endParaRPr sz="1000"/>
          </a:p>
        </p:txBody>
      </p:sp>
      <p:pic>
        <p:nvPicPr>
          <p:cNvPr id="2" name="12">
            <a:hlinkClick r:id="" action="ppaction://media"/>
            <a:extLst>
              <a:ext uri="{FF2B5EF4-FFF2-40B4-BE49-F238E27FC236}">
                <a16:creationId xmlns:a16="http://schemas.microsoft.com/office/drawing/2014/main" id="{E6D0BD38-F0D4-405A-9AA5-0226E7643A7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024" y="6245969"/>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4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txBox="1"/>
          <p:nvPr/>
        </p:nvSpPr>
        <p:spPr>
          <a:xfrm>
            <a:off x="-3855" y="457198"/>
            <a:ext cx="6156705" cy="990601"/>
          </a:xfrm>
          <a:prstGeom prst="rect">
            <a:avLst/>
          </a:prstGeom>
          <a:blipFill rotWithShape="1">
            <a:blip r:embed="rId5">
              <a:alphaModFix/>
            </a:blip>
            <a:stretch>
              <a:fillRect/>
            </a:stretch>
          </a:blipFill>
          <a:ln>
            <a:noFill/>
          </a:ln>
          <a:effectLst>
            <a:outerShdw blurRad="63500" dist="25400" dir="5400000" rotWithShape="0">
              <a:srgbClr val="000000">
                <a:alpha val="49803"/>
              </a:srgbClr>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탁자형 고인돌</a:t>
            </a:r>
            <a:endParaRPr/>
          </a:p>
        </p:txBody>
      </p:sp>
      <p:pic>
        <p:nvPicPr>
          <p:cNvPr id="140" name="Google Shape;140;p20" descr="Google Shape;195;p11"/>
          <p:cNvPicPr preferRelativeResize="0"/>
          <p:nvPr/>
        </p:nvPicPr>
        <p:blipFill rotWithShape="1">
          <a:blip r:embed="rId6">
            <a:alphaModFix/>
          </a:blip>
          <a:srcRect t="6662" b="9157"/>
          <a:stretch/>
        </p:blipFill>
        <p:spPr>
          <a:xfrm>
            <a:off x="-3850" y="1971625"/>
            <a:ext cx="12192001" cy="5388225"/>
          </a:xfrm>
          <a:prstGeom prst="rect">
            <a:avLst/>
          </a:prstGeom>
          <a:noFill/>
          <a:ln>
            <a:noFill/>
          </a:ln>
          <a:effectLst>
            <a:outerShdw blurRad="330200" dist="89348" dir="19932518" rotWithShape="0">
              <a:srgbClr val="615E5A"/>
            </a:outerShdw>
          </a:effectLst>
        </p:spPr>
      </p:pic>
      <p:sp>
        <p:nvSpPr>
          <p:cNvPr id="141" name="Google Shape;141;p20"/>
          <p:cNvSpPr txBox="1"/>
          <p:nvPr/>
        </p:nvSpPr>
        <p:spPr>
          <a:xfrm>
            <a:off x="6294275" y="379720"/>
            <a:ext cx="5923106" cy="1145556"/>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3000"/>
              <a:buFont typeface="Helvetica Neue"/>
              <a:buNone/>
            </a:pPr>
            <a:r>
              <a:rPr lang="en-US" sz="3000" b="1" i="0" u="none" strike="noStrike" cap="none">
                <a:solidFill>
                  <a:srgbClr val="FFFFFF"/>
                </a:solidFill>
                <a:latin typeface="Helvetica Neue"/>
                <a:ea typeface="Helvetica Neue"/>
                <a:cs typeface="Helvetica Neue"/>
                <a:sym typeface="Helvetica Neue"/>
              </a:rPr>
              <a:t>청동기 시대의 대표적 무덤</a:t>
            </a:r>
            <a:endParaRPr/>
          </a:p>
          <a:p>
            <a:pPr marL="0" marR="0" lvl="0" indent="0" algn="l" rtl="0">
              <a:lnSpc>
                <a:spcPct val="100000"/>
              </a:lnSpc>
              <a:spcBef>
                <a:spcPts val="600"/>
              </a:spcBef>
              <a:spcAft>
                <a:spcPts val="0"/>
              </a:spcAft>
              <a:buClr>
                <a:srgbClr val="FFFFFF"/>
              </a:buClr>
              <a:buSzPts val="3000"/>
              <a:buFont typeface="Helvetica Neue"/>
              <a:buNone/>
            </a:pPr>
            <a:r>
              <a:rPr lang="en-US" sz="3000" b="1" i="0" u="none" strike="noStrike" cap="none">
                <a:solidFill>
                  <a:srgbClr val="FFFFFF"/>
                </a:solidFill>
                <a:latin typeface="Helvetica Neue"/>
                <a:ea typeface="Helvetica Neue"/>
                <a:cs typeface="Helvetica Neue"/>
                <a:sym typeface="Helvetica Neue"/>
              </a:rPr>
              <a:t>지배 계급과 피지배 계급</a:t>
            </a:r>
            <a:endParaRPr/>
          </a:p>
        </p:txBody>
      </p:sp>
      <p:pic>
        <p:nvPicPr>
          <p:cNvPr id="2" name="13">
            <a:hlinkClick r:id="" action="ppaction://media"/>
            <a:extLst>
              <a:ext uri="{FF2B5EF4-FFF2-40B4-BE49-F238E27FC236}">
                <a16:creationId xmlns:a16="http://schemas.microsoft.com/office/drawing/2014/main" id="{15641CA4-3239-4777-8786-44A472E6C0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380" y="624303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1"/>
          <p:cNvSpPr txBox="1"/>
          <p:nvPr/>
        </p:nvSpPr>
        <p:spPr>
          <a:xfrm>
            <a:off x="136409" y="444572"/>
            <a:ext cx="3959449" cy="1337585"/>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 고인돌</a:t>
            </a:r>
            <a:endParaRPr sz="4600" b="0" i="0" u="none" strike="noStrike" cap="none">
              <a:solidFill>
                <a:srgbClr val="FFFFFF"/>
              </a:solidFill>
              <a:latin typeface="Arial Black"/>
              <a:ea typeface="Arial Black"/>
              <a:cs typeface="Arial Black"/>
              <a:sym typeface="Arial Black"/>
            </a:endParaRPr>
          </a:p>
          <a:p>
            <a:pPr marL="0" marR="0" lvl="0" indent="0" algn="l"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 만드는 과정</a:t>
            </a:r>
            <a:endParaRPr/>
          </a:p>
        </p:txBody>
      </p:sp>
      <p:pic>
        <p:nvPicPr>
          <p:cNvPr id="147" name="Google Shape;147;p21" descr="스크린샷 2021-01-07 오전 7.39.41.png"/>
          <p:cNvPicPr preferRelativeResize="0"/>
          <p:nvPr/>
        </p:nvPicPr>
        <p:blipFill rotWithShape="1">
          <a:blip r:embed="rId5">
            <a:alphaModFix/>
          </a:blip>
          <a:srcRect l="920" t="449" r="919"/>
          <a:stretch/>
        </p:blipFill>
        <p:spPr>
          <a:xfrm>
            <a:off x="3557856" y="503404"/>
            <a:ext cx="8458994" cy="6162676"/>
          </a:xfrm>
          <a:custGeom>
            <a:avLst/>
            <a:gdLst/>
            <a:ahLst/>
            <a:cxnLst/>
            <a:rect l="l" t="t" r="r" b="b"/>
            <a:pathLst>
              <a:path w="21600" h="21600" extrusionOk="0">
                <a:moveTo>
                  <a:pt x="1568" y="0"/>
                </a:moveTo>
                <a:cubicBezTo>
                  <a:pt x="702" y="0"/>
                  <a:pt x="0" y="964"/>
                  <a:pt x="0" y="2152"/>
                </a:cubicBezTo>
                <a:lnTo>
                  <a:pt x="0" y="19468"/>
                </a:lnTo>
                <a:cubicBezTo>
                  <a:pt x="0" y="20565"/>
                  <a:pt x="599" y="21469"/>
                  <a:pt x="1373" y="21600"/>
                </a:cubicBezTo>
                <a:lnTo>
                  <a:pt x="20227" y="21600"/>
                </a:lnTo>
                <a:cubicBezTo>
                  <a:pt x="21001" y="21469"/>
                  <a:pt x="21600" y="20565"/>
                  <a:pt x="21600" y="19468"/>
                </a:cubicBezTo>
                <a:lnTo>
                  <a:pt x="21600" y="2152"/>
                </a:lnTo>
                <a:cubicBezTo>
                  <a:pt x="21600" y="964"/>
                  <a:pt x="20898" y="0"/>
                  <a:pt x="20032" y="0"/>
                </a:cubicBezTo>
                <a:lnTo>
                  <a:pt x="1568" y="0"/>
                </a:lnTo>
                <a:close/>
              </a:path>
            </a:pathLst>
          </a:custGeom>
          <a:noFill/>
          <a:ln>
            <a:noFill/>
          </a:ln>
          <a:effectLst>
            <a:outerShdw blurRad="203200" dist="13081" dir="1110740" rotWithShape="0">
              <a:srgbClr val="000000"/>
            </a:outerShdw>
          </a:effectLst>
        </p:spPr>
      </p:pic>
      <p:pic>
        <p:nvPicPr>
          <p:cNvPr id="3" name="14">
            <a:hlinkClick r:id="" action="ppaction://media"/>
            <a:extLst>
              <a:ext uri="{FF2B5EF4-FFF2-40B4-BE49-F238E27FC236}">
                <a16:creationId xmlns:a16="http://schemas.microsoft.com/office/drawing/2014/main" id="{8C0C550E-C54B-4589-A169-349FA70028F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6409"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p:nvPr/>
        </p:nvSpPr>
        <p:spPr>
          <a:xfrm>
            <a:off x="339417" y="2019410"/>
            <a:ext cx="6576846" cy="3123976"/>
          </a:xfrm>
          <a:prstGeom prst="rect">
            <a:avLst/>
          </a:prstGeom>
          <a:noFill/>
          <a:ln>
            <a:noFill/>
          </a:ln>
        </p:spPr>
        <p:txBody>
          <a:bodyPr spcFirstLastPara="1" wrap="square" lIns="50800" tIns="50800" rIns="50800" bIns="50800" anchor="ctr" anchorCtr="0">
            <a:noAutofit/>
          </a:bodyPr>
          <a:lstStyle/>
          <a:p>
            <a:pPr marL="0" marR="0" lvl="3" indent="0" algn="l"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농사를 지으며 정착 생활</a:t>
            </a:r>
            <a:br>
              <a:rPr lang="en-US" sz="3800" b="1" i="0" u="none" strike="noStrike" cap="none">
                <a:solidFill>
                  <a:srgbClr val="FFFFFF"/>
                </a:solidFill>
                <a:latin typeface="Helvetica Neue"/>
                <a:ea typeface="Helvetica Neue"/>
                <a:cs typeface="Helvetica Neue"/>
                <a:sym typeface="Helvetica Neue"/>
              </a:rPr>
            </a:br>
            <a:endParaRPr/>
          </a:p>
          <a:p>
            <a:pPr marL="0" marR="0" lvl="3" indent="0" algn="l"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토기 등을 이용하여 음식을 </a:t>
            </a:r>
            <a:endParaRPr/>
          </a:p>
          <a:p>
            <a:pPr marL="0" marR="0" lvl="3" indent="0" algn="l"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저장하고 조리</a:t>
            </a:r>
            <a:br>
              <a:rPr lang="en-US" sz="3800" b="1" i="0" u="none" strike="noStrike" cap="none">
                <a:solidFill>
                  <a:srgbClr val="FFFFFF"/>
                </a:solidFill>
                <a:latin typeface="Helvetica Neue"/>
                <a:ea typeface="Helvetica Neue"/>
                <a:cs typeface="Helvetica Neue"/>
                <a:sym typeface="Helvetica Neue"/>
              </a:rPr>
            </a:br>
            <a:endParaRPr/>
          </a:p>
        </p:txBody>
      </p:sp>
      <p:sp>
        <p:nvSpPr>
          <p:cNvPr id="153" name="Google Shape;153;p22"/>
          <p:cNvSpPr txBox="1"/>
          <p:nvPr/>
        </p:nvSpPr>
        <p:spPr>
          <a:xfrm>
            <a:off x="379" y="546003"/>
            <a:ext cx="6576846" cy="990601"/>
          </a:xfrm>
          <a:prstGeom prst="rect">
            <a:avLst/>
          </a:prstGeom>
          <a:blipFill rotWithShape="1">
            <a:blip r:embed="rId5">
              <a:alphaModFix/>
            </a:blip>
            <a:stretch>
              <a:fillRect/>
            </a:stretch>
          </a:blipFill>
          <a:ln>
            <a:noFill/>
          </a:ln>
          <a:effectLst>
            <a:outerShdw blurRad="127000" dist="63500" dir="2700000" rotWithShape="0">
              <a:srgbClr val="000000">
                <a:alpha val="97254"/>
              </a:srgbClr>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미송리식 토기</a:t>
            </a:r>
            <a:endParaRPr/>
          </a:p>
        </p:txBody>
      </p:sp>
      <p:pic>
        <p:nvPicPr>
          <p:cNvPr id="154" name="Google Shape;154;p22" descr="Google Shape;203;p12"/>
          <p:cNvPicPr preferRelativeResize="0"/>
          <p:nvPr/>
        </p:nvPicPr>
        <p:blipFill rotWithShape="1">
          <a:blip r:embed="rId6">
            <a:alphaModFix/>
          </a:blip>
          <a:srcRect l="3055" t="3773" r="1264" b="4539"/>
          <a:stretch/>
        </p:blipFill>
        <p:spPr>
          <a:xfrm>
            <a:off x="6455462" y="-31276"/>
            <a:ext cx="5749314" cy="6913546"/>
          </a:xfrm>
          <a:prstGeom prst="rect">
            <a:avLst/>
          </a:prstGeom>
          <a:noFill/>
          <a:ln>
            <a:noFill/>
          </a:ln>
          <a:effectLst>
            <a:outerShdw blurRad="330200" dist="89348" dir="19932518" rotWithShape="0">
              <a:srgbClr val="615E5A"/>
            </a:outerShdw>
          </a:effectLst>
        </p:spPr>
      </p:pic>
      <p:pic>
        <p:nvPicPr>
          <p:cNvPr id="2" name="15">
            <a:hlinkClick r:id="" action="ppaction://media"/>
            <a:extLst>
              <a:ext uri="{FF2B5EF4-FFF2-40B4-BE49-F238E27FC236}">
                <a16:creationId xmlns:a16="http://schemas.microsoft.com/office/drawing/2014/main" id="{D76D893A-6A9A-48F2-9AD3-C00D51AE627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735" y="6222015"/>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3" descr="Google Shape;208;p13"/>
          <p:cNvPicPr preferRelativeResize="0"/>
          <p:nvPr/>
        </p:nvPicPr>
        <p:blipFill rotWithShape="1">
          <a:blip r:embed="rId5">
            <a:alphaModFix/>
          </a:blip>
          <a:srcRect l="4314"/>
          <a:stretch/>
        </p:blipFill>
        <p:spPr>
          <a:xfrm>
            <a:off x="1749424" y="1437745"/>
            <a:ext cx="5249932" cy="5476890"/>
          </a:xfrm>
          <a:prstGeom prst="rect">
            <a:avLst/>
          </a:prstGeom>
          <a:noFill/>
          <a:ln>
            <a:noFill/>
          </a:ln>
          <a:effectLst>
            <a:outerShdw blurRad="330200" dist="89348" dir="19932518" rotWithShape="0">
              <a:srgbClr val="000000"/>
            </a:outerShdw>
          </a:effectLst>
        </p:spPr>
      </p:pic>
      <p:sp>
        <p:nvSpPr>
          <p:cNvPr id="160" name="Google Shape;160;p23"/>
          <p:cNvSpPr txBox="1"/>
          <p:nvPr/>
        </p:nvSpPr>
        <p:spPr>
          <a:xfrm>
            <a:off x="8846" y="431796"/>
            <a:ext cx="10477337" cy="990601"/>
          </a:xfrm>
          <a:prstGeom prst="rect">
            <a:avLst/>
          </a:prstGeom>
          <a:blipFill rotWithShape="1">
            <a:blip r:embed="rId6">
              <a:alphaModFix/>
            </a:blip>
            <a:stretch>
              <a:fillRect/>
            </a:stretch>
          </a:blipFill>
          <a:ln>
            <a:noFill/>
          </a:ln>
          <a:effectLst>
            <a:outerShdw blurRad="63500" dist="25400" dir="5400000" rotWithShape="0">
              <a:srgbClr val="000000">
                <a:alpha val="49803"/>
              </a:srgbClr>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청동 거울/청동 단추</a:t>
            </a:r>
            <a:endParaRPr/>
          </a:p>
        </p:txBody>
      </p:sp>
      <p:pic>
        <p:nvPicPr>
          <p:cNvPr id="161" name="Google Shape;161;p23" descr="Google Shape;210;p13"/>
          <p:cNvPicPr preferRelativeResize="0"/>
          <p:nvPr/>
        </p:nvPicPr>
        <p:blipFill rotWithShape="1">
          <a:blip r:embed="rId7">
            <a:alphaModFix/>
          </a:blip>
          <a:srcRect/>
          <a:stretch/>
        </p:blipFill>
        <p:spPr>
          <a:xfrm>
            <a:off x="7009907" y="-79895"/>
            <a:ext cx="5203967" cy="7017921"/>
          </a:xfrm>
          <a:prstGeom prst="rect">
            <a:avLst/>
          </a:prstGeom>
          <a:noFill/>
          <a:ln>
            <a:noFill/>
          </a:ln>
          <a:effectLst>
            <a:outerShdw blurRad="63500" dist="25400" dir="5400000" rotWithShape="0">
              <a:srgbClr val="000000">
                <a:alpha val="49803"/>
              </a:srgbClr>
            </a:outerShdw>
          </a:effectLst>
        </p:spPr>
      </p:pic>
      <p:pic>
        <p:nvPicPr>
          <p:cNvPr id="2" name="16">
            <a:hlinkClick r:id="" action="ppaction://media"/>
            <a:extLst>
              <a:ext uri="{FF2B5EF4-FFF2-40B4-BE49-F238E27FC236}">
                <a16:creationId xmlns:a16="http://schemas.microsoft.com/office/drawing/2014/main" id="{CABAB245-7D55-4A5F-8380-9B5824B42B8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1856"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p:nvPr/>
        </p:nvSpPr>
        <p:spPr>
          <a:xfrm>
            <a:off x="-22894" y="633452"/>
            <a:ext cx="11372223" cy="990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dirty="0">
                <a:solidFill>
                  <a:srgbClr val="000000"/>
                </a:solidFill>
                <a:latin typeface="Arial Black"/>
                <a:ea typeface="Arial Black"/>
                <a:cs typeface="Arial Black"/>
                <a:sym typeface="Arial Black"/>
              </a:rPr>
              <a:t>  반달 </a:t>
            </a:r>
            <a:r>
              <a:rPr lang="en-US" sz="5000" b="0" i="0" u="none" strike="noStrike" cap="none" dirty="0" err="1">
                <a:solidFill>
                  <a:srgbClr val="000000"/>
                </a:solidFill>
                <a:latin typeface="Arial Black"/>
                <a:ea typeface="Arial Black"/>
                <a:cs typeface="Arial Black"/>
                <a:sym typeface="Arial Black"/>
              </a:rPr>
              <a:t>돌칼</a:t>
            </a:r>
            <a:endParaRPr dirty="0"/>
          </a:p>
        </p:txBody>
      </p:sp>
      <p:pic>
        <p:nvPicPr>
          <p:cNvPr id="167" name="Google Shape;167;p24" descr="스크린샷 2021-01-07 오전 8.42.38.png"/>
          <p:cNvPicPr preferRelativeResize="0"/>
          <p:nvPr/>
        </p:nvPicPr>
        <p:blipFill rotWithShape="1">
          <a:blip r:embed="rId6">
            <a:alphaModFix/>
          </a:blip>
          <a:srcRect l="1118" t="113" r="2218" b="335"/>
          <a:stretch/>
        </p:blipFill>
        <p:spPr>
          <a:xfrm>
            <a:off x="6454533" y="601731"/>
            <a:ext cx="5481241" cy="6015832"/>
          </a:xfrm>
          <a:custGeom>
            <a:avLst/>
            <a:gdLst/>
            <a:ahLst/>
            <a:cxnLst/>
            <a:rect l="l" t="t" r="r" b="b"/>
            <a:pathLst>
              <a:path w="21600" h="21600" extrusionOk="0">
                <a:moveTo>
                  <a:pt x="1619" y="0"/>
                </a:moveTo>
                <a:cubicBezTo>
                  <a:pt x="725" y="0"/>
                  <a:pt x="0" y="660"/>
                  <a:pt x="0" y="1475"/>
                </a:cubicBezTo>
                <a:lnTo>
                  <a:pt x="0" y="20125"/>
                </a:lnTo>
                <a:cubicBezTo>
                  <a:pt x="0" y="20940"/>
                  <a:pt x="725" y="21600"/>
                  <a:pt x="1619" y="21600"/>
                </a:cubicBezTo>
                <a:lnTo>
                  <a:pt x="19983" y="21600"/>
                </a:lnTo>
                <a:cubicBezTo>
                  <a:pt x="20877" y="21600"/>
                  <a:pt x="21600" y="20940"/>
                  <a:pt x="21600" y="20125"/>
                </a:cubicBezTo>
                <a:lnTo>
                  <a:pt x="21600" y="1475"/>
                </a:lnTo>
                <a:cubicBezTo>
                  <a:pt x="21600" y="660"/>
                  <a:pt x="20877" y="0"/>
                  <a:pt x="19983" y="0"/>
                </a:cubicBezTo>
                <a:lnTo>
                  <a:pt x="1619" y="0"/>
                </a:lnTo>
                <a:close/>
              </a:path>
            </a:pathLst>
          </a:custGeom>
          <a:noFill/>
          <a:ln>
            <a:noFill/>
          </a:ln>
          <a:effectLst>
            <a:outerShdw blurRad="25400" rotWithShape="0">
              <a:srgbClr val="000000"/>
            </a:outerShdw>
          </a:effectLst>
        </p:spPr>
      </p:pic>
      <p:pic>
        <p:nvPicPr>
          <p:cNvPr id="168" name="Google Shape;168;p24" descr="스크린샷 2021-01-07 오전 7.57.51.png"/>
          <p:cNvPicPr preferRelativeResize="0"/>
          <p:nvPr/>
        </p:nvPicPr>
        <p:blipFill rotWithShape="1">
          <a:blip r:embed="rId7">
            <a:alphaModFix/>
          </a:blip>
          <a:srcRect l="590" t="1295" r="4937" b="739"/>
          <a:stretch/>
        </p:blipFill>
        <p:spPr>
          <a:xfrm>
            <a:off x="546443" y="2065726"/>
            <a:ext cx="5426076" cy="4501358"/>
          </a:xfrm>
          <a:custGeom>
            <a:avLst/>
            <a:gdLst/>
            <a:ahLst/>
            <a:cxnLst/>
            <a:rect l="l" t="t" r="r" b="b"/>
            <a:pathLst>
              <a:path w="21600" h="21600" extrusionOk="0">
                <a:moveTo>
                  <a:pt x="1678" y="0"/>
                </a:moveTo>
                <a:cubicBezTo>
                  <a:pt x="751" y="0"/>
                  <a:pt x="0" y="905"/>
                  <a:pt x="0" y="2023"/>
                </a:cubicBezTo>
                <a:lnTo>
                  <a:pt x="0" y="19576"/>
                </a:lnTo>
                <a:cubicBezTo>
                  <a:pt x="0" y="20693"/>
                  <a:pt x="751" y="21600"/>
                  <a:pt x="1678" y="21600"/>
                </a:cubicBezTo>
                <a:lnTo>
                  <a:pt x="19922" y="21600"/>
                </a:lnTo>
                <a:cubicBezTo>
                  <a:pt x="20849" y="21600"/>
                  <a:pt x="21600" y="20693"/>
                  <a:pt x="21600" y="19576"/>
                </a:cubicBezTo>
                <a:lnTo>
                  <a:pt x="21600" y="2023"/>
                </a:lnTo>
                <a:cubicBezTo>
                  <a:pt x="21600" y="905"/>
                  <a:pt x="20849" y="0"/>
                  <a:pt x="19922" y="0"/>
                </a:cubicBezTo>
                <a:lnTo>
                  <a:pt x="1678" y="0"/>
                </a:lnTo>
                <a:close/>
              </a:path>
            </a:pathLst>
          </a:custGeom>
          <a:noFill/>
          <a:ln>
            <a:noFill/>
          </a:ln>
          <a:effectLst>
            <a:outerShdw blurRad="88900" dist="27794" dir="406539" rotWithShape="0">
              <a:srgbClr val="000000"/>
            </a:outerShdw>
          </a:effectLst>
        </p:spPr>
      </p:pic>
      <p:pic>
        <p:nvPicPr>
          <p:cNvPr id="2" name="17">
            <a:hlinkClick r:id="" action="ppaction://media"/>
            <a:extLst>
              <a:ext uri="{FF2B5EF4-FFF2-40B4-BE49-F238E27FC236}">
                <a16:creationId xmlns:a16="http://schemas.microsoft.com/office/drawing/2014/main" id="{F1377B3D-913C-4FA1-9FA4-F12BE4DCF77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1755" y="637388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5" descr="반달돌칼.png"/>
          <p:cNvPicPr preferRelativeResize="0"/>
          <p:nvPr/>
        </p:nvPicPr>
        <p:blipFill rotWithShape="1">
          <a:blip r:embed="rId5">
            <a:alphaModFix/>
          </a:blip>
          <a:srcRect l="887" t="452" r="1067" b="599"/>
          <a:stretch/>
        </p:blipFill>
        <p:spPr>
          <a:xfrm>
            <a:off x="239678" y="1391295"/>
            <a:ext cx="11693129" cy="5017692"/>
          </a:xfrm>
          <a:custGeom>
            <a:avLst/>
            <a:gdLst/>
            <a:ahLst/>
            <a:cxnLst/>
            <a:rect l="l" t="t" r="r" b="b"/>
            <a:pathLst>
              <a:path w="21600" h="21600" extrusionOk="0">
                <a:moveTo>
                  <a:pt x="828" y="0"/>
                </a:moveTo>
                <a:cubicBezTo>
                  <a:pt x="371" y="0"/>
                  <a:pt x="0" y="864"/>
                  <a:pt x="0" y="1931"/>
                </a:cubicBezTo>
                <a:lnTo>
                  <a:pt x="0" y="19669"/>
                </a:lnTo>
                <a:cubicBezTo>
                  <a:pt x="0" y="20736"/>
                  <a:pt x="371" y="21600"/>
                  <a:pt x="828" y="21600"/>
                </a:cubicBezTo>
                <a:lnTo>
                  <a:pt x="20772" y="21600"/>
                </a:lnTo>
                <a:cubicBezTo>
                  <a:pt x="21229" y="21600"/>
                  <a:pt x="21600" y="20736"/>
                  <a:pt x="21600" y="19669"/>
                </a:cubicBezTo>
                <a:lnTo>
                  <a:pt x="21600" y="1931"/>
                </a:lnTo>
                <a:cubicBezTo>
                  <a:pt x="21600" y="864"/>
                  <a:pt x="21229" y="0"/>
                  <a:pt x="20772" y="0"/>
                </a:cubicBezTo>
                <a:lnTo>
                  <a:pt x="828" y="0"/>
                </a:lnTo>
                <a:close/>
              </a:path>
            </a:pathLst>
          </a:custGeom>
          <a:noFill/>
          <a:ln>
            <a:noFill/>
          </a:ln>
          <a:effectLst>
            <a:outerShdw blurRad="50800" dist="50974" dir="406539" rotWithShape="0">
              <a:srgbClr val="000000"/>
            </a:outerShdw>
          </a:effectLst>
        </p:spPr>
      </p:pic>
      <p:sp>
        <p:nvSpPr>
          <p:cNvPr id="174" name="Google Shape;174;p25"/>
          <p:cNvSpPr txBox="1"/>
          <p:nvPr/>
        </p:nvSpPr>
        <p:spPr>
          <a:xfrm>
            <a:off x="359560" y="512937"/>
            <a:ext cx="11472879" cy="719593"/>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3800"/>
              <a:buFont typeface="Helvetica Neue"/>
              <a:buNone/>
            </a:pPr>
            <a:r>
              <a:rPr lang="en-US" sz="3800" b="1" i="0" u="none" strike="noStrike" cap="none" dirty="0">
                <a:solidFill>
                  <a:srgbClr val="FFFFFF"/>
                </a:solidFill>
                <a:latin typeface="Helvetica Neue"/>
                <a:ea typeface="Helvetica Neue"/>
                <a:cs typeface="Helvetica Neue"/>
                <a:sym typeface="Helvetica Neue"/>
              </a:rPr>
              <a:t>반달 돌칼의 사용 방법</a:t>
            </a:r>
            <a:endParaRPr dirty="0"/>
          </a:p>
        </p:txBody>
      </p:sp>
      <p:pic>
        <p:nvPicPr>
          <p:cNvPr id="2" name="18">
            <a:hlinkClick r:id="" action="ppaction://media"/>
            <a:extLst>
              <a:ext uri="{FF2B5EF4-FFF2-40B4-BE49-F238E27FC236}">
                <a16:creationId xmlns:a16="http://schemas.microsoft.com/office/drawing/2014/main" id="{D99D7050-4DEB-4731-8454-6F8E8CBB34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878"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26" descr="교과서 속 '농경문 청동기' 보물 아니었어? : 문화일반 : 문화 : 뉴스 : 한겨레"/>
          <p:cNvPicPr preferRelativeResize="0"/>
          <p:nvPr/>
        </p:nvPicPr>
        <p:blipFill rotWithShape="1">
          <a:blip r:embed="rId5">
            <a:alphaModFix/>
          </a:blip>
          <a:srcRect l="10242" t="21751" r="8318" b="9703"/>
          <a:stretch/>
        </p:blipFill>
        <p:spPr>
          <a:xfrm>
            <a:off x="2774668" y="459203"/>
            <a:ext cx="9506948" cy="6434074"/>
          </a:xfrm>
          <a:prstGeom prst="rect">
            <a:avLst/>
          </a:prstGeom>
          <a:noFill/>
          <a:ln>
            <a:noFill/>
          </a:ln>
          <a:effectLst>
            <a:outerShdw blurRad="63500" dist="25400" dir="5400000" rotWithShape="0">
              <a:srgbClr val="000000">
                <a:alpha val="49803"/>
              </a:srgbClr>
            </a:outerShdw>
          </a:effectLst>
        </p:spPr>
      </p:pic>
      <p:sp>
        <p:nvSpPr>
          <p:cNvPr id="180" name="Google Shape;180;p26"/>
          <p:cNvSpPr txBox="1"/>
          <p:nvPr/>
        </p:nvSpPr>
        <p:spPr>
          <a:xfrm>
            <a:off x="-16555" y="448859"/>
            <a:ext cx="4243242" cy="990601"/>
          </a:xfrm>
          <a:prstGeom prst="rect">
            <a:avLst/>
          </a:prstGeom>
          <a:blipFill rotWithShape="1">
            <a:blip r:embed="rId6">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농경문 청동기</a:t>
            </a:r>
            <a:endParaRPr/>
          </a:p>
        </p:txBody>
      </p:sp>
      <p:pic>
        <p:nvPicPr>
          <p:cNvPr id="2" name="19">
            <a:hlinkClick r:id="" action="ppaction://media"/>
            <a:extLst>
              <a:ext uri="{FF2B5EF4-FFF2-40B4-BE49-F238E27FC236}">
                <a16:creationId xmlns:a16="http://schemas.microsoft.com/office/drawing/2014/main" id="{1F48A7DE-6E5E-4754-B7EF-A72CEE49310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040" y="629558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9"/>
          <p:cNvSpPr txBox="1"/>
          <p:nvPr/>
        </p:nvSpPr>
        <p:spPr>
          <a:xfrm>
            <a:off x="-18902" y="497800"/>
            <a:ext cx="12229805" cy="990601"/>
          </a:xfrm>
          <a:prstGeom prst="rect">
            <a:avLst/>
          </a:prstGeom>
          <a:blipFill rotWithShape="1">
            <a:blip r:embed="rId5">
              <a:alphaModFix/>
            </a:blip>
            <a:stretch>
              <a:fillRect/>
            </a:stretch>
          </a:blipFill>
          <a:ln>
            <a:noFill/>
          </a:ln>
          <a:effectLst>
            <a:outerShdw blurRad="165100" dist="48117"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고조선과 세계사</a:t>
            </a:r>
            <a:endParaRPr/>
          </a:p>
        </p:txBody>
      </p:sp>
      <p:pic>
        <p:nvPicPr>
          <p:cNvPr id="47" name="Google Shape;47;p9" descr="Google Shape;119;p2"/>
          <p:cNvPicPr preferRelativeResize="0"/>
          <p:nvPr/>
        </p:nvPicPr>
        <p:blipFill rotWithShape="1">
          <a:blip r:embed="rId6">
            <a:alphaModFix/>
          </a:blip>
          <a:srcRect/>
          <a:stretch/>
        </p:blipFill>
        <p:spPr>
          <a:xfrm>
            <a:off x="0" y="1928029"/>
            <a:ext cx="12192000" cy="4551936"/>
          </a:xfrm>
          <a:prstGeom prst="rect">
            <a:avLst/>
          </a:prstGeom>
          <a:noFill/>
          <a:ln>
            <a:noFill/>
          </a:ln>
          <a:effectLst>
            <a:outerShdw blurRad="101600" dist="54361" dir="5400000" rotWithShape="0">
              <a:srgbClr val="000000"/>
            </a:outerShdw>
          </a:effectLst>
        </p:spPr>
      </p:pic>
      <p:pic>
        <p:nvPicPr>
          <p:cNvPr id="2" name="2">
            <a:hlinkClick r:id="" action="ppaction://media"/>
            <a:extLst>
              <a:ext uri="{FF2B5EF4-FFF2-40B4-BE49-F238E27FC236}">
                <a16:creationId xmlns:a16="http://schemas.microsoft.com/office/drawing/2014/main" id="{AFDC5A87-231F-4CFE-B9C3-E3616D422D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6525" y="623628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27" descr="스크린샷 2021-01-07 오전 8.02.17.png"/>
          <p:cNvPicPr preferRelativeResize="0"/>
          <p:nvPr/>
        </p:nvPicPr>
        <p:blipFill rotWithShape="1">
          <a:blip r:embed="rId5">
            <a:alphaModFix/>
          </a:blip>
          <a:srcRect l="527" t="267" r="526" b="1042"/>
          <a:stretch/>
        </p:blipFill>
        <p:spPr>
          <a:xfrm>
            <a:off x="311942" y="784537"/>
            <a:ext cx="5948760" cy="5858670"/>
          </a:xfrm>
          <a:custGeom>
            <a:avLst/>
            <a:gdLst/>
            <a:ahLst/>
            <a:cxnLst/>
            <a:rect l="l" t="t" r="r" b="b"/>
            <a:pathLst>
              <a:path w="21600" h="21600" extrusionOk="0">
                <a:moveTo>
                  <a:pt x="1395" y="0"/>
                </a:moveTo>
                <a:cubicBezTo>
                  <a:pt x="625" y="0"/>
                  <a:pt x="0" y="634"/>
                  <a:pt x="0" y="1416"/>
                </a:cubicBezTo>
                <a:lnTo>
                  <a:pt x="0" y="20184"/>
                </a:lnTo>
                <a:cubicBezTo>
                  <a:pt x="0" y="20966"/>
                  <a:pt x="625" y="21600"/>
                  <a:pt x="1395" y="21600"/>
                </a:cubicBezTo>
                <a:lnTo>
                  <a:pt x="20205" y="21600"/>
                </a:lnTo>
                <a:cubicBezTo>
                  <a:pt x="20975" y="21600"/>
                  <a:pt x="21600" y="20966"/>
                  <a:pt x="21600" y="20184"/>
                </a:cubicBezTo>
                <a:lnTo>
                  <a:pt x="21600" y="1416"/>
                </a:lnTo>
                <a:cubicBezTo>
                  <a:pt x="21600" y="634"/>
                  <a:pt x="20975" y="0"/>
                  <a:pt x="20205" y="0"/>
                </a:cubicBezTo>
                <a:lnTo>
                  <a:pt x="1395" y="0"/>
                </a:lnTo>
                <a:close/>
              </a:path>
            </a:pathLst>
          </a:custGeom>
          <a:noFill/>
          <a:ln>
            <a:noFill/>
          </a:ln>
          <a:effectLst>
            <a:outerShdw blurRad="190500" dist="50974" dir="406539" rotWithShape="0">
              <a:srgbClr val="000000"/>
            </a:outerShdw>
          </a:effectLst>
        </p:spPr>
      </p:pic>
      <p:pic>
        <p:nvPicPr>
          <p:cNvPr id="186" name="Google Shape;186;p27" descr="중앙박물관 청동기/고조선실] 농경문 청동기, 민무늬 토기"/>
          <p:cNvPicPr preferRelativeResize="0"/>
          <p:nvPr/>
        </p:nvPicPr>
        <p:blipFill rotWithShape="1">
          <a:blip r:embed="rId6">
            <a:alphaModFix/>
          </a:blip>
          <a:srcRect l="5165" t="3592" r="18414" b="16925"/>
          <a:stretch/>
        </p:blipFill>
        <p:spPr>
          <a:xfrm>
            <a:off x="6684315" y="3187885"/>
            <a:ext cx="5039035" cy="3408801"/>
          </a:xfrm>
          <a:prstGeom prst="rect">
            <a:avLst/>
          </a:prstGeom>
          <a:noFill/>
          <a:ln>
            <a:noFill/>
          </a:ln>
          <a:effectLst>
            <a:outerShdw blurRad="165100" dist="85471" dir="2408823" rotWithShape="0">
              <a:srgbClr val="000000">
                <a:alpha val="94901"/>
              </a:srgbClr>
            </a:outerShdw>
          </a:effectLst>
        </p:spPr>
      </p:pic>
      <p:sp>
        <p:nvSpPr>
          <p:cNvPr id="187" name="Google Shape;187;p27"/>
          <p:cNvSpPr txBox="1"/>
          <p:nvPr/>
        </p:nvSpPr>
        <p:spPr>
          <a:xfrm>
            <a:off x="6647998" y="771839"/>
            <a:ext cx="5662469" cy="2250983"/>
          </a:xfrm>
          <a:prstGeom prst="rect">
            <a:avLst/>
          </a:prstGeom>
          <a:noFill/>
          <a:ln>
            <a:noFill/>
          </a:ln>
        </p:spPr>
        <p:txBody>
          <a:bodyPr spcFirstLastPara="1" wrap="square" lIns="50800" tIns="50800" rIns="50800" bIns="50800" anchor="ctr" anchorCtr="0">
            <a:noAutofit/>
          </a:bodyPr>
          <a:lstStyle/>
          <a:p>
            <a:pPr marL="0" marR="0" lvl="0" indent="0" algn="l" rtl="0">
              <a:lnSpc>
                <a:spcPct val="150000"/>
              </a:lnSpc>
              <a:spcBef>
                <a:spcPts val="0"/>
              </a:spcBef>
              <a:spcAft>
                <a:spcPts val="0"/>
              </a:spcAft>
              <a:buClr>
                <a:srgbClr val="FFFFFF"/>
              </a:buClr>
              <a:buSzPts val="3300"/>
              <a:buFont typeface="Helvetica Neue"/>
              <a:buNone/>
            </a:pPr>
            <a:r>
              <a:rPr lang="en-US" sz="3300" b="1" i="0" u="none" strike="noStrike" cap="none">
                <a:solidFill>
                  <a:srgbClr val="FFFFFF"/>
                </a:solidFill>
                <a:latin typeface="Helvetica Neue"/>
                <a:ea typeface="Helvetica Neue"/>
                <a:cs typeface="Helvetica Neue"/>
                <a:sym typeface="Helvetica Neue"/>
              </a:rPr>
              <a:t>토기에 수확물을 담는 모습</a:t>
            </a:r>
            <a:endParaRPr/>
          </a:p>
          <a:p>
            <a:pPr marL="0" marR="0" lvl="0" indent="0" algn="l" rtl="0">
              <a:lnSpc>
                <a:spcPct val="150000"/>
              </a:lnSpc>
              <a:spcBef>
                <a:spcPts val="0"/>
              </a:spcBef>
              <a:spcAft>
                <a:spcPts val="0"/>
              </a:spcAft>
              <a:buClr>
                <a:srgbClr val="FFFFFF"/>
              </a:buClr>
              <a:buSzPts val="3300"/>
              <a:buFont typeface="Helvetica Neue"/>
              <a:buNone/>
            </a:pPr>
            <a:r>
              <a:rPr lang="en-US" sz="3300" b="1" i="0" u="none" strike="noStrike" cap="none">
                <a:solidFill>
                  <a:srgbClr val="FFFFFF"/>
                </a:solidFill>
                <a:latin typeface="Helvetica Neue"/>
                <a:ea typeface="Helvetica Neue"/>
                <a:cs typeface="Helvetica Neue"/>
                <a:sym typeface="Helvetica Neue"/>
              </a:rPr>
              <a:t>따비로 땅을 가는 모습</a:t>
            </a:r>
            <a:endParaRPr/>
          </a:p>
          <a:p>
            <a:pPr marL="0" marR="0" lvl="0" indent="0" algn="l" rtl="0">
              <a:lnSpc>
                <a:spcPct val="150000"/>
              </a:lnSpc>
              <a:spcBef>
                <a:spcPts val="0"/>
              </a:spcBef>
              <a:spcAft>
                <a:spcPts val="0"/>
              </a:spcAft>
              <a:buClr>
                <a:srgbClr val="FFFFFF"/>
              </a:buClr>
              <a:buSzPts val="3300"/>
              <a:buFont typeface="Helvetica Neue"/>
              <a:buNone/>
            </a:pPr>
            <a:r>
              <a:rPr lang="en-US" sz="3300" b="1" i="0" u="none" strike="noStrike" cap="none">
                <a:solidFill>
                  <a:srgbClr val="FFFFFF"/>
                </a:solidFill>
                <a:latin typeface="Helvetica Neue"/>
                <a:ea typeface="Helvetica Neue"/>
                <a:cs typeface="Helvetica Neue"/>
                <a:sym typeface="Helvetica Neue"/>
              </a:rPr>
              <a:t>괭이질 하는 모습</a:t>
            </a:r>
            <a:endParaRPr/>
          </a:p>
        </p:txBody>
      </p:sp>
      <p:pic>
        <p:nvPicPr>
          <p:cNvPr id="2" name="20">
            <a:hlinkClick r:id="" action="ppaction://media"/>
            <a:extLst>
              <a:ext uri="{FF2B5EF4-FFF2-40B4-BE49-F238E27FC236}">
                <a16:creationId xmlns:a16="http://schemas.microsoft.com/office/drawing/2014/main" id="{9E5C1B76-71C4-4017-BA88-41E6E33F85B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260" y="635300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8" descr="A group of people sitting at a tableDescription automatically generated"/>
          <p:cNvPicPr preferRelativeResize="0"/>
          <p:nvPr/>
        </p:nvPicPr>
        <p:blipFill rotWithShape="1">
          <a:blip r:embed="rId5">
            <a:alphaModFix/>
          </a:blip>
          <a:srcRect/>
          <a:stretch/>
        </p:blipFill>
        <p:spPr>
          <a:xfrm>
            <a:off x="9386" y="1275526"/>
            <a:ext cx="7879698" cy="5532845"/>
          </a:xfrm>
          <a:prstGeom prst="rect">
            <a:avLst/>
          </a:prstGeom>
          <a:noFill/>
          <a:ln>
            <a:noFill/>
          </a:ln>
          <a:effectLst>
            <a:outerShdw blurRad="355600" dist="114662" dir="5760000" rotWithShape="0">
              <a:srgbClr val="7E5F3C"/>
            </a:outerShdw>
          </a:effectLst>
        </p:spPr>
      </p:pic>
      <p:sp>
        <p:nvSpPr>
          <p:cNvPr id="193" name="Google Shape;193;p28"/>
          <p:cNvSpPr txBox="1"/>
          <p:nvPr/>
        </p:nvSpPr>
        <p:spPr>
          <a:xfrm>
            <a:off x="2034" y="484009"/>
            <a:ext cx="8550300" cy="863700"/>
          </a:xfrm>
          <a:prstGeom prst="rect">
            <a:avLst/>
          </a:prstGeom>
          <a:blipFill rotWithShape="1">
            <a:blip r:embed="rId6">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식생활</a:t>
            </a:r>
            <a:endParaRPr/>
          </a:p>
        </p:txBody>
      </p:sp>
      <p:sp>
        <p:nvSpPr>
          <p:cNvPr id="194" name="Google Shape;194;p28"/>
          <p:cNvSpPr/>
          <p:nvPr/>
        </p:nvSpPr>
        <p:spPr>
          <a:xfrm>
            <a:off x="7786837" y="459643"/>
            <a:ext cx="4289585" cy="6243989"/>
          </a:xfrm>
          <a:prstGeom prst="roundRect">
            <a:avLst>
              <a:gd name="adj" fmla="val 13214"/>
            </a:avLst>
          </a:prstGeom>
          <a:solidFill>
            <a:srgbClr val="F6F5F4"/>
          </a:solidFill>
          <a:ln>
            <a:noFill/>
          </a:ln>
          <a:effectLst>
            <a:outerShdw blurRad="63500" dist="13081" dir="1110740" rotWithShape="0">
              <a:srgbClr val="000000"/>
            </a:outerShdw>
          </a:effectLst>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3E3B39"/>
              </a:buClr>
              <a:buSzPts val="10000"/>
              <a:buFont typeface="Helvetica Neue"/>
              <a:buNone/>
            </a:pPr>
            <a:endParaRPr sz="10000" b="1" i="0" u="none" strike="noStrike" cap="none">
              <a:solidFill>
                <a:srgbClr val="3E3B39"/>
              </a:solidFill>
              <a:latin typeface="Helvetica Neue"/>
              <a:ea typeface="Helvetica Neue"/>
              <a:cs typeface="Helvetica Neue"/>
              <a:sym typeface="Helvetica Neue"/>
            </a:endParaRPr>
          </a:p>
        </p:txBody>
      </p:sp>
      <p:sp>
        <p:nvSpPr>
          <p:cNvPr id="195" name="Google Shape;195;p28"/>
          <p:cNvSpPr txBox="1"/>
          <p:nvPr/>
        </p:nvSpPr>
        <p:spPr>
          <a:xfrm>
            <a:off x="7998248" y="997836"/>
            <a:ext cx="3019890" cy="477654"/>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2300"/>
              <a:buFont typeface="Helvetica Neue"/>
              <a:buNone/>
            </a:pPr>
            <a:r>
              <a:rPr lang="en-US" sz="2300" b="1" i="0" u="none" strike="noStrike" cap="none">
                <a:solidFill>
                  <a:srgbClr val="000000"/>
                </a:solidFill>
                <a:latin typeface="Helvetica Neue"/>
                <a:ea typeface="Helvetica Neue"/>
                <a:cs typeface="Helvetica Neue"/>
                <a:sym typeface="Helvetica Neue"/>
              </a:rPr>
              <a:t>뼈로 만든 칼/숟가락</a:t>
            </a:r>
            <a:endParaRPr/>
          </a:p>
        </p:txBody>
      </p:sp>
      <p:sp>
        <p:nvSpPr>
          <p:cNvPr id="196" name="Google Shape;196;p28"/>
          <p:cNvSpPr txBox="1"/>
          <p:nvPr/>
        </p:nvSpPr>
        <p:spPr>
          <a:xfrm>
            <a:off x="8081895" y="5901147"/>
            <a:ext cx="1191531" cy="457201"/>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2300"/>
              <a:buFont typeface="Helvetica Neue"/>
              <a:buNone/>
            </a:pPr>
            <a:r>
              <a:rPr lang="en-US" sz="2300" b="1" i="0" u="none" strike="noStrike" cap="none">
                <a:solidFill>
                  <a:srgbClr val="000000"/>
                </a:solidFill>
                <a:latin typeface="Helvetica Neue"/>
                <a:ea typeface="Helvetica Neue"/>
                <a:cs typeface="Helvetica Neue"/>
                <a:sym typeface="Helvetica Neue"/>
              </a:rPr>
              <a:t>국자</a:t>
            </a:r>
            <a:endParaRPr/>
          </a:p>
        </p:txBody>
      </p:sp>
      <p:sp>
        <p:nvSpPr>
          <p:cNvPr id="197" name="Google Shape;197;p28"/>
          <p:cNvSpPr txBox="1"/>
          <p:nvPr/>
        </p:nvSpPr>
        <p:spPr>
          <a:xfrm>
            <a:off x="10783211" y="4941539"/>
            <a:ext cx="1014525" cy="457201"/>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2300"/>
              <a:buFont typeface="Helvetica Neue"/>
              <a:buNone/>
            </a:pPr>
            <a:r>
              <a:rPr lang="en-US" sz="2300" b="1" i="0" u="none" strike="noStrike" cap="none">
                <a:solidFill>
                  <a:srgbClr val="000000"/>
                </a:solidFill>
                <a:latin typeface="Helvetica Neue"/>
                <a:ea typeface="Helvetica Neue"/>
                <a:cs typeface="Helvetica Neue"/>
                <a:sym typeface="Helvetica Neue"/>
              </a:rPr>
              <a:t>시루</a:t>
            </a:r>
            <a:endParaRPr/>
          </a:p>
        </p:txBody>
      </p:sp>
      <p:pic>
        <p:nvPicPr>
          <p:cNvPr id="198" name="Google Shape;198;p28" descr="고조선식기 국자.png"/>
          <p:cNvPicPr preferRelativeResize="0"/>
          <p:nvPr/>
        </p:nvPicPr>
        <p:blipFill rotWithShape="1">
          <a:blip r:embed="rId7">
            <a:alphaModFix/>
          </a:blip>
          <a:srcRect/>
          <a:stretch/>
        </p:blipFill>
        <p:spPr>
          <a:xfrm>
            <a:off x="7998248" y="4574756"/>
            <a:ext cx="3019890" cy="2458500"/>
          </a:xfrm>
          <a:prstGeom prst="rect">
            <a:avLst/>
          </a:prstGeom>
          <a:noFill/>
          <a:ln>
            <a:noFill/>
          </a:ln>
        </p:spPr>
      </p:pic>
      <p:pic>
        <p:nvPicPr>
          <p:cNvPr id="199" name="Google Shape;199;p28" descr="고조선식기 주걱.png"/>
          <p:cNvPicPr preferRelativeResize="0"/>
          <p:nvPr/>
        </p:nvPicPr>
        <p:blipFill rotWithShape="1">
          <a:blip r:embed="rId8">
            <a:alphaModFix/>
          </a:blip>
          <a:srcRect/>
          <a:stretch/>
        </p:blipFill>
        <p:spPr>
          <a:xfrm>
            <a:off x="7961347" y="1555042"/>
            <a:ext cx="1787913" cy="2349557"/>
          </a:xfrm>
          <a:prstGeom prst="rect">
            <a:avLst/>
          </a:prstGeom>
          <a:noFill/>
          <a:ln>
            <a:noFill/>
          </a:ln>
        </p:spPr>
      </p:pic>
      <p:pic>
        <p:nvPicPr>
          <p:cNvPr id="200" name="Google Shape;200;p28" descr="고조선식기 시루.png"/>
          <p:cNvPicPr preferRelativeResize="0"/>
          <p:nvPr/>
        </p:nvPicPr>
        <p:blipFill rotWithShape="1">
          <a:blip r:embed="rId9">
            <a:alphaModFix/>
          </a:blip>
          <a:srcRect/>
          <a:stretch/>
        </p:blipFill>
        <p:spPr>
          <a:xfrm>
            <a:off x="9560669" y="2637801"/>
            <a:ext cx="2340427" cy="2252771"/>
          </a:xfrm>
          <a:prstGeom prst="rect">
            <a:avLst/>
          </a:prstGeom>
          <a:noFill/>
          <a:ln>
            <a:noFill/>
          </a:ln>
        </p:spPr>
      </p:pic>
      <p:pic>
        <p:nvPicPr>
          <p:cNvPr id="2" name="21">
            <a:hlinkClick r:id="" action="ppaction://media"/>
            <a:extLst>
              <a:ext uri="{FF2B5EF4-FFF2-40B4-BE49-F238E27FC236}">
                <a16:creationId xmlns:a16="http://schemas.microsoft.com/office/drawing/2014/main" id="{4A96B7D6-5BE7-4392-A436-E8C2F0A5695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5578" y="6216269"/>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0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9"/>
          <p:cNvSpPr txBox="1"/>
          <p:nvPr/>
        </p:nvSpPr>
        <p:spPr>
          <a:xfrm>
            <a:off x="380" y="444499"/>
            <a:ext cx="7901517" cy="863601"/>
          </a:xfrm>
          <a:prstGeom prst="rect">
            <a:avLst/>
          </a:prstGeom>
          <a:blipFill rotWithShape="1">
            <a:blip r:embed="rId5">
              <a:alphaModFix/>
            </a:blip>
            <a:stretch>
              <a:fillRect/>
            </a:stretch>
          </a:blipFill>
          <a:ln>
            <a:noFill/>
          </a:ln>
          <a:effectLst>
            <a:outerShdw blurRad="114300" dist="63445"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주생활</a:t>
            </a:r>
            <a:endParaRPr/>
          </a:p>
        </p:txBody>
      </p:sp>
      <p:pic>
        <p:nvPicPr>
          <p:cNvPr id="206" name="Google Shape;206;p29" descr="Google Shape;252;p17"/>
          <p:cNvPicPr preferRelativeResize="0"/>
          <p:nvPr/>
        </p:nvPicPr>
        <p:blipFill rotWithShape="1">
          <a:blip r:embed="rId6">
            <a:alphaModFix/>
          </a:blip>
          <a:srcRect t="31481"/>
          <a:stretch/>
        </p:blipFill>
        <p:spPr>
          <a:xfrm>
            <a:off x="-50420" y="2667440"/>
            <a:ext cx="8590437" cy="4138034"/>
          </a:xfrm>
          <a:prstGeom prst="rect">
            <a:avLst/>
          </a:prstGeom>
          <a:noFill/>
          <a:ln>
            <a:noFill/>
          </a:ln>
          <a:effectLst>
            <a:outerShdw blurRad="114300" dist="51644" dir="19932518" rotWithShape="0">
              <a:srgbClr val="000000"/>
            </a:outerShdw>
          </a:effectLst>
        </p:spPr>
      </p:pic>
      <p:pic>
        <p:nvPicPr>
          <p:cNvPr id="207" name="Google Shape;207;p29" descr="Google Shape;253;p17"/>
          <p:cNvPicPr preferRelativeResize="0"/>
          <p:nvPr/>
        </p:nvPicPr>
        <p:blipFill rotWithShape="1">
          <a:blip r:embed="rId7">
            <a:alphaModFix/>
          </a:blip>
          <a:srcRect l="2294" t="3739" r="3318" b="51709"/>
          <a:stretch/>
        </p:blipFill>
        <p:spPr>
          <a:xfrm>
            <a:off x="7681268" y="-1391"/>
            <a:ext cx="4521799" cy="3060001"/>
          </a:xfrm>
          <a:prstGeom prst="rect">
            <a:avLst/>
          </a:prstGeom>
          <a:noFill/>
          <a:ln>
            <a:noFill/>
          </a:ln>
          <a:effectLst>
            <a:outerShdw blurRad="330200" dist="89348" dir="19932518" rotWithShape="0">
              <a:srgbClr val="000000"/>
            </a:outerShdw>
          </a:effectLst>
        </p:spPr>
      </p:pic>
      <p:sp>
        <p:nvSpPr>
          <p:cNvPr id="208" name="Google Shape;208;p29"/>
          <p:cNvSpPr txBox="1"/>
          <p:nvPr/>
        </p:nvSpPr>
        <p:spPr>
          <a:xfrm>
            <a:off x="4359450" y="2096750"/>
            <a:ext cx="3321900" cy="480900"/>
          </a:xfrm>
          <a:prstGeom prst="rect">
            <a:avLst/>
          </a:prstGeom>
          <a:noFill/>
          <a:ln>
            <a:noFill/>
          </a:ln>
        </p:spPr>
        <p:txBody>
          <a:bodyPr spcFirstLastPara="1" wrap="square" lIns="45675" tIns="45675" rIns="45675" bIns="45675" anchor="t" anchorCtr="0">
            <a:noAutofit/>
          </a:bodyPr>
          <a:lstStyle/>
          <a:p>
            <a:pPr marL="0" marR="0" lvl="0" indent="0" algn="ctr" rtl="0">
              <a:lnSpc>
                <a:spcPct val="100000"/>
              </a:lnSpc>
              <a:spcBef>
                <a:spcPts val="0"/>
              </a:spcBef>
              <a:spcAft>
                <a:spcPts val="0"/>
              </a:spcAft>
              <a:buClr>
                <a:srgbClr val="FFFFFF"/>
              </a:buClr>
              <a:buSzPts val="2400"/>
              <a:buFont typeface="Helvetica Neue"/>
              <a:buNone/>
            </a:pPr>
            <a:r>
              <a:rPr lang="en-US" sz="2400" b="1" i="0" u="none" strike="noStrike" cap="none" dirty="0">
                <a:solidFill>
                  <a:srgbClr val="FFFFFF"/>
                </a:solidFill>
                <a:latin typeface="Helvetica Neue"/>
                <a:ea typeface="Helvetica Neue"/>
                <a:cs typeface="Helvetica Neue"/>
                <a:sym typeface="Helvetica Neue"/>
              </a:rPr>
              <a:t>고조선 집자리</a:t>
            </a:r>
            <a:endParaRPr dirty="0"/>
          </a:p>
        </p:txBody>
      </p:sp>
      <p:sp>
        <p:nvSpPr>
          <p:cNvPr id="209" name="Google Shape;209;p29"/>
          <p:cNvSpPr txBox="1"/>
          <p:nvPr/>
        </p:nvSpPr>
        <p:spPr>
          <a:xfrm>
            <a:off x="8540025" y="3183375"/>
            <a:ext cx="3525300" cy="4911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r>
              <a:rPr lang="en-US" sz="2400" b="1" i="0" u="none" strike="noStrike" cap="none" dirty="0">
                <a:solidFill>
                  <a:srgbClr val="FFFFFF"/>
                </a:solidFill>
                <a:latin typeface="Helvetica Neue"/>
                <a:ea typeface="Helvetica Neue"/>
                <a:cs typeface="Helvetica Neue"/>
                <a:sym typeface="Helvetica Neue"/>
              </a:rPr>
              <a:t>유적 </a:t>
            </a:r>
            <a:r>
              <a:rPr lang="en-US" sz="2400" b="1" i="0" u="none" strike="noStrike" cap="none" dirty="0" err="1">
                <a:solidFill>
                  <a:srgbClr val="FFFFFF"/>
                </a:solidFill>
                <a:latin typeface="Helvetica Neue"/>
                <a:ea typeface="Helvetica Neue"/>
                <a:cs typeface="Helvetica Neue"/>
                <a:sym typeface="Helvetica Neue"/>
              </a:rPr>
              <a:t>발굴</a:t>
            </a:r>
            <a:r>
              <a:rPr lang="en-US" sz="2400" b="1" i="0" u="none" strike="noStrike" cap="none" dirty="0">
                <a:solidFill>
                  <a:srgbClr val="FFFFFF"/>
                </a:solidFill>
                <a:latin typeface="Helvetica Neue"/>
                <a:ea typeface="Helvetica Neue"/>
                <a:cs typeface="Helvetica Neue"/>
                <a:sym typeface="Helvetica Neue"/>
              </a:rPr>
              <a:t> </a:t>
            </a:r>
            <a:r>
              <a:rPr lang="en-US" sz="2400" b="1" i="0" u="none" strike="noStrike" cap="none" dirty="0" err="1">
                <a:solidFill>
                  <a:srgbClr val="FFFFFF"/>
                </a:solidFill>
                <a:latin typeface="Helvetica Neue"/>
                <a:ea typeface="Helvetica Neue"/>
                <a:cs typeface="Helvetica Neue"/>
                <a:sym typeface="Helvetica Neue"/>
              </a:rPr>
              <a:t>현장</a:t>
            </a:r>
            <a:endParaRPr dirty="0"/>
          </a:p>
        </p:txBody>
      </p:sp>
      <p:pic>
        <p:nvPicPr>
          <p:cNvPr id="2" name="22">
            <a:hlinkClick r:id="" action="ppaction://media"/>
            <a:extLst>
              <a:ext uri="{FF2B5EF4-FFF2-40B4-BE49-F238E27FC236}">
                <a16:creationId xmlns:a16="http://schemas.microsoft.com/office/drawing/2014/main" id="{7F34E51D-DC5F-40FD-89C4-ECD8BF65C18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0" y="638380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30" descr="Google Shape;260;p18"/>
          <p:cNvPicPr preferRelativeResize="0"/>
          <p:nvPr/>
        </p:nvPicPr>
        <p:blipFill rotWithShape="1">
          <a:blip r:embed="rId5">
            <a:alphaModFix/>
          </a:blip>
          <a:srcRect l="1629" b="6761"/>
          <a:stretch/>
        </p:blipFill>
        <p:spPr>
          <a:xfrm>
            <a:off x="5176351" y="-117103"/>
            <a:ext cx="3812898" cy="2880123"/>
          </a:xfrm>
          <a:prstGeom prst="rect">
            <a:avLst/>
          </a:prstGeom>
          <a:noFill/>
          <a:ln>
            <a:noFill/>
          </a:ln>
          <a:effectLst>
            <a:outerShdw blurRad="330200" dist="89348" dir="19932518" rotWithShape="0">
              <a:srgbClr val="000000"/>
            </a:outerShdw>
          </a:effectLst>
        </p:spPr>
      </p:pic>
      <p:pic>
        <p:nvPicPr>
          <p:cNvPr id="215" name="Google Shape;215;p30" descr="Google Shape;261;p18"/>
          <p:cNvPicPr preferRelativeResize="0"/>
          <p:nvPr/>
        </p:nvPicPr>
        <p:blipFill rotWithShape="1">
          <a:blip r:embed="rId6">
            <a:alphaModFix/>
          </a:blip>
          <a:srcRect r="10205" b="51238"/>
          <a:stretch/>
        </p:blipFill>
        <p:spPr>
          <a:xfrm>
            <a:off x="9091810" y="-35574"/>
            <a:ext cx="3154628" cy="2793304"/>
          </a:xfrm>
          <a:prstGeom prst="rect">
            <a:avLst/>
          </a:prstGeom>
          <a:noFill/>
          <a:ln>
            <a:noFill/>
          </a:ln>
          <a:effectLst>
            <a:outerShdw blurRad="330200" dist="89348" dir="19932518" rotWithShape="0">
              <a:srgbClr val="000000"/>
            </a:outerShdw>
          </a:effectLst>
        </p:spPr>
      </p:pic>
      <p:pic>
        <p:nvPicPr>
          <p:cNvPr id="216" name="Google Shape;216;p30" descr="Google Shape;262;p18"/>
          <p:cNvPicPr preferRelativeResize="0"/>
          <p:nvPr/>
        </p:nvPicPr>
        <p:blipFill rotWithShape="1">
          <a:blip r:embed="rId7">
            <a:alphaModFix/>
          </a:blip>
          <a:srcRect b="51356"/>
          <a:stretch/>
        </p:blipFill>
        <p:spPr>
          <a:xfrm>
            <a:off x="1338" y="2844799"/>
            <a:ext cx="5050900" cy="4007712"/>
          </a:xfrm>
          <a:prstGeom prst="rect">
            <a:avLst/>
          </a:prstGeom>
          <a:noFill/>
          <a:ln>
            <a:noFill/>
          </a:ln>
          <a:effectLst>
            <a:outerShdw blurRad="152400" dist="89348" dir="19932518" rotWithShape="0">
              <a:srgbClr val="000000"/>
            </a:outerShdw>
          </a:effectLst>
        </p:spPr>
      </p:pic>
      <p:pic>
        <p:nvPicPr>
          <p:cNvPr id="217" name="Google Shape;217;p30" descr="Google Shape;263;p18"/>
          <p:cNvPicPr preferRelativeResize="0"/>
          <p:nvPr/>
        </p:nvPicPr>
        <p:blipFill rotWithShape="1">
          <a:blip r:embed="rId8">
            <a:alphaModFix/>
          </a:blip>
          <a:srcRect l="7215" t="49961"/>
          <a:stretch/>
        </p:blipFill>
        <p:spPr>
          <a:xfrm>
            <a:off x="5169501" y="2857499"/>
            <a:ext cx="4756199" cy="4003157"/>
          </a:xfrm>
          <a:prstGeom prst="rect">
            <a:avLst/>
          </a:prstGeom>
          <a:noFill/>
          <a:ln>
            <a:noFill/>
          </a:ln>
          <a:effectLst>
            <a:outerShdw blurRad="330200" dist="89348" dir="19932518" rotWithShape="0">
              <a:srgbClr val="000000"/>
            </a:outerShdw>
          </a:effectLst>
        </p:spPr>
      </p:pic>
      <p:sp>
        <p:nvSpPr>
          <p:cNvPr id="218" name="Google Shape;218;p30"/>
          <p:cNvSpPr txBox="1"/>
          <p:nvPr/>
        </p:nvSpPr>
        <p:spPr>
          <a:xfrm>
            <a:off x="2595871" y="2154678"/>
            <a:ext cx="2947703" cy="491243"/>
          </a:xfrm>
          <a:prstGeom prst="rect">
            <a:avLst/>
          </a:prstGeom>
          <a:noFill/>
          <a:ln>
            <a:noFill/>
          </a:ln>
          <a:effectLst>
            <a:outerShdw blurRad="482600" rotWithShape="0">
              <a:srgbClr val="FFFFFF">
                <a:alpha val="32941"/>
              </a:srgbClr>
            </a:outerShdw>
          </a:effectLst>
        </p:spPr>
        <p:txBody>
          <a:bodyPr spcFirstLastPara="1" wrap="square" lIns="50800" tIns="50800" rIns="50800" bIns="50800" anchor="ctr" anchorCtr="0">
            <a:noAutofit/>
          </a:bodyPr>
          <a:lstStyle/>
          <a:p>
            <a:pPr marL="0" marR="0" lvl="1" indent="0" algn="ctr" rtl="0">
              <a:lnSpc>
                <a:spcPct val="100000"/>
              </a:lnSpc>
              <a:spcBef>
                <a:spcPts val="0"/>
              </a:spcBef>
              <a:spcAft>
                <a:spcPts val="0"/>
              </a:spcAft>
              <a:buClr>
                <a:srgbClr val="FFFFFF"/>
              </a:buClr>
              <a:buSzPts val="2400"/>
              <a:buFont typeface="Helvetica Neue"/>
              <a:buNone/>
            </a:pPr>
            <a:r>
              <a:rPr lang="en-US" sz="2400" b="1" i="0" u="none" strike="noStrike" cap="none">
                <a:solidFill>
                  <a:srgbClr val="FFFFFF"/>
                </a:solidFill>
                <a:latin typeface="Helvetica Neue"/>
                <a:ea typeface="Helvetica Neue"/>
                <a:cs typeface="Helvetica Neue"/>
                <a:sym typeface="Helvetica Neue"/>
              </a:rPr>
              <a:t>해자(도랑)</a:t>
            </a:r>
            <a:endParaRPr/>
          </a:p>
        </p:txBody>
      </p:sp>
      <p:sp>
        <p:nvSpPr>
          <p:cNvPr id="219" name="Google Shape;219;p30"/>
          <p:cNvSpPr txBox="1"/>
          <p:nvPr/>
        </p:nvSpPr>
        <p:spPr>
          <a:xfrm>
            <a:off x="9731900" y="2954775"/>
            <a:ext cx="2514600" cy="491400"/>
          </a:xfrm>
          <a:prstGeom prst="rect">
            <a:avLst/>
          </a:prstGeom>
          <a:noFill/>
          <a:ln>
            <a:noFill/>
          </a:ln>
        </p:spPr>
        <p:txBody>
          <a:bodyPr spcFirstLastPara="1" wrap="square" lIns="50800" tIns="50800" rIns="50800" bIns="50800" anchor="ctr" anchorCtr="0">
            <a:noAutofit/>
          </a:bodyPr>
          <a:lstStyle/>
          <a:p>
            <a:pPr marL="0" marR="0" lvl="1" indent="0" algn="ctr" rtl="0">
              <a:lnSpc>
                <a:spcPct val="100000"/>
              </a:lnSpc>
              <a:spcBef>
                <a:spcPts val="0"/>
              </a:spcBef>
              <a:spcAft>
                <a:spcPts val="0"/>
              </a:spcAft>
              <a:buClr>
                <a:srgbClr val="FFFFFF"/>
              </a:buClr>
              <a:buSzPts val="2400"/>
              <a:buFont typeface="Helvetica Neue"/>
              <a:buNone/>
            </a:pPr>
            <a:r>
              <a:rPr lang="en-US" sz="2400" b="1" i="0" u="none" strike="noStrike" cap="none">
                <a:solidFill>
                  <a:srgbClr val="FFFFFF"/>
                </a:solidFill>
                <a:latin typeface="Helvetica Neue"/>
                <a:ea typeface="Helvetica Neue"/>
                <a:cs typeface="Helvetica Neue"/>
                <a:sym typeface="Helvetica Neue"/>
              </a:rPr>
              <a:t>목책(울타리)</a:t>
            </a:r>
            <a:endParaRPr/>
          </a:p>
        </p:txBody>
      </p:sp>
      <p:sp>
        <p:nvSpPr>
          <p:cNvPr id="220" name="Google Shape;220;p30"/>
          <p:cNvSpPr txBox="1"/>
          <p:nvPr/>
        </p:nvSpPr>
        <p:spPr>
          <a:xfrm>
            <a:off x="9814171" y="6280150"/>
            <a:ext cx="1425600" cy="469800"/>
          </a:xfrm>
          <a:prstGeom prst="rect">
            <a:avLst/>
          </a:prstGeom>
          <a:noFill/>
          <a:ln>
            <a:noFill/>
          </a:ln>
        </p:spPr>
        <p:txBody>
          <a:bodyPr spcFirstLastPara="1" wrap="square" lIns="50800" tIns="50800" rIns="50800" bIns="50800" anchor="ctr" anchorCtr="0">
            <a:noAutofit/>
          </a:bodyPr>
          <a:lstStyle/>
          <a:p>
            <a:pPr marL="0" marR="0" lvl="1" indent="0" algn="ctr" rtl="0">
              <a:lnSpc>
                <a:spcPct val="100000"/>
              </a:lnSpc>
              <a:spcBef>
                <a:spcPts val="0"/>
              </a:spcBef>
              <a:spcAft>
                <a:spcPts val="0"/>
              </a:spcAft>
              <a:buClr>
                <a:srgbClr val="FFFFFF"/>
              </a:buClr>
              <a:buSzPts val="2400"/>
              <a:buFont typeface="Helvetica Neue"/>
              <a:buNone/>
            </a:pPr>
            <a:r>
              <a:rPr lang="en-US" sz="2400" b="1" i="0" u="none" strike="noStrike" cap="none">
                <a:solidFill>
                  <a:srgbClr val="FFFFFF"/>
                </a:solidFill>
                <a:latin typeface="Helvetica Neue"/>
                <a:ea typeface="Helvetica Neue"/>
                <a:cs typeface="Helvetica Neue"/>
                <a:sym typeface="Helvetica Neue"/>
              </a:rPr>
              <a:t>집</a:t>
            </a:r>
            <a:endParaRPr/>
          </a:p>
        </p:txBody>
      </p:sp>
      <p:sp>
        <p:nvSpPr>
          <p:cNvPr id="221" name="Google Shape;221;p30"/>
          <p:cNvSpPr txBox="1"/>
          <p:nvPr/>
        </p:nvSpPr>
        <p:spPr>
          <a:xfrm>
            <a:off x="-32108" y="269807"/>
            <a:ext cx="5210722" cy="491243"/>
          </a:xfrm>
          <a:prstGeom prst="rect">
            <a:avLst/>
          </a:prstGeom>
          <a:noFill/>
          <a:ln>
            <a:noFill/>
          </a:ln>
          <a:effectLst>
            <a:outerShdw blurRad="482600" rotWithShape="0">
              <a:srgbClr val="FFFFFF">
                <a:alpha val="32941"/>
              </a:srgbClr>
            </a:outerShdw>
          </a:effectLst>
        </p:spPr>
        <p:txBody>
          <a:bodyPr spcFirstLastPara="1" wrap="square" lIns="50800" tIns="50800" rIns="50800" bIns="50800" anchor="ctr" anchorCtr="0">
            <a:noAutofit/>
          </a:bodyPr>
          <a:lstStyle/>
          <a:p>
            <a:pPr marL="0" marR="0" lvl="1" indent="0" algn="ctr" rtl="0">
              <a:lnSpc>
                <a:spcPct val="100000"/>
              </a:lnSpc>
              <a:spcBef>
                <a:spcPts val="0"/>
              </a:spcBef>
              <a:spcAft>
                <a:spcPts val="0"/>
              </a:spcAft>
              <a:buClr>
                <a:srgbClr val="FFFFFF"/>
              </a:buClr>
              <a:buSzPts val="2400"/>
              <a:buFont typeface="Helvetica Neue"/>
              <a:buNone/>
            </a:pPr>
            <a:r>
              <a:rPr lang="en-US" sz="2400" b="1" i="0" u="none" strike="noStrike" cap="none">
                <a:solidFill>
                  <a:srgbClr val="FFFFFF"/>
                </a:solidFill>
                <a:latin typeface="Helvetica Neue"/>
                <a:ea typeface="Helvetica Neue"/>
                <a:cs typeface="Helvetica Neue"/>
                <a:sym typeface="Helvetica Neue"/>
              </a:rPr>
              <a:t>컴퓨터그래픽으로 복원한 모습 </a:t>
            </a:r>
            <a:endParaRPr/>
          </a:p>
        </p:txBody>
      </p:sp>
      <p:pic>
        <p:nvPicPr>
          <p:cNvPr id="2" name="23">
            <a:hlinkClick r:id="" action="ppaction://media"/>
            <a:extLst>
              <a:ext uri="{FF2B5EF4-FFF2-40B4-BE49-F238E27FC236}">
                <a16:creationId xmlns:a16="http://schemas.microsoft.com/office/drawing/2014/main" id="{7A0F4D49-4E51-4A86-9019-952406C7525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387" y="634451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Google Shape;226;p31" descr="Google Shape;272;p19"/>
          <p:cNvPicPr preferRelativeResize="0"/>
          <p:nvPr/>
        </p:nvPicPr>
        <p:blipFill rotWithShape="1">
          <a:blip r:embed="rId5">
            <a:alphaModFix/>
          </a:blip>
          <a:srcRect b="1020"/>
          <a:stretch/>
        </p:blipFill>
        <p:spPr>
          <a:xfrm>
            <a:off x="1343751" y="2059036"/>
            <a:ext cx="1408714" cy="4719986"/>
          </a:xfrm>
          <a:prstGeom prst="rect">
            <a:avLst/>
          </a:prstGeom>
          <a:noFill/>
          <a:ln>
            <a:noFill/>
          </a:ln>
          <a:effectLst>
            <a:outerShdw blurRad="88900" dist="60964" dir="5400000" rotWithShape="0">
              <a:srgbClr val="000000"/>
            </a:outerShdw>
          </a:effectLst>
        </p:spPr>
      </p:pic>
      <p:pic>
        <p:nvPicPr>
          <p:cNvPr id="227" name="Google Shape;227;p31" descr="Google Shape;273;p19"/>
          <p:cNvPicPr preferRelativeResize="0"/>
          <p:nvPr/>
        </p:nvPicPr>
        <p:blipFill rotWithShape="1">
          <a:blip r:embed="rId6">
            <a:alphaModFix/>
          </a:blip>
          <a:srcRect/>
          <a:stretch/>
        </p:blipFill>
        <p:spPr>
          <a:xfrm>
            <a:off x="2867854" y="2059031"/>
            <a:ext cx="6060802" cy="4720045"/>
          </a:xfrm>
          <a:prstGeom prst="rect">
            <a:avLst/>
          </a:prstGeom>
          <a:noFill/>
          <a:ln>
            <a:noFill/>
          </a:ln>
          <a:effectLst>
            <a:outerShdw blurRad="139700" dist="67174" dir="5400000" rotWithShape="0">
              <a:srgbClr val="000000"/>
            </a:outerShdw>
          </a:effectLst>
        </p:spPr>
      </p:pic>
      <p:sp>
        <p:nvSpPr>
          <p:cNvPr id="228" name="Google Shape;228;p31"/>
          <p:cNvSpPr txBox="1"/>
          <p:nvPr/>
        </p:nvSpPr>
        <p:spPr>
          <a:xfrm>
            <a:off x="-36600" y="466150"/>
            <a:ext cx="12241200" cy="863700"/>
          </a:xfrm>
          <a:prstGeom prst="rect">
            <a:avLst/>
          </a:prstGeom>
          <a:blipFill rotWithShape="1">
            <a:blip r:embed="rId7">
              <a:alphaModFix/>
            </a:blip>
            <a:stretch>
              <a:fillRect/>
            </a:stretch>
          </a:blipFill>
          <a:ln>
            <a:noFill/>
          </a:ln>
          <a:effectLst>
            <a:outerShdw blurRad="114300" dist="44285" dir="540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의생활</a:t>
            </a:r>
            <a:endParaRPr/>
          </a:p>
        </p:txBody>
      </p:sp>
      <p:pic>
        <p:nvPicPr>
          <p:cNvPr id="229" name="Google Shape;229;p31" descr="Google Shape;275;p19"/>
          <p:cNvPicPr preferRelativeResize="0"/>
          <p:nvPr/>
        </p:nvPicPr>
        <p:blipFill rotWithShape="1">
          <a:blip r:embed="rId8">
            <a:alphaModFix/>
          </a:blip>
          <a:srcRect t="1629"/>
          <a:stretch/>
        </p:blipFill>
        <p:spPr>
          <a:xfrm>
            <a:off x="9036043" y="2064587"/>
            <a:ext cx="1908744" cy="4709015"/>
          </a:xfrm>
          <a:prstGeom prst="rect">
            <a:avLst/>
          </a:prstGeom>
          <a:noFill/>
          <a:ln>
            <a:noFill/>
          </a:ln>
          <a:effectLst>
            <a:outerShdw blurRad="63500" dist="71622" dir="5400000" rotWithShape="0">
              <a:srgbClr val="000000"/>
            </a:outerShdw>
          </a:effectLst>
        </p:spPr>
      </p:pic>
      <p:sp>
        <p:nvSpPr>
          <p:cNvPr id="230" name="Google Shape;230;p31"/>
          <p:cNvSpPr txBox="1"/>
          <p:nvPr/>
        </p:nvSpPr>
        <p:spPr>
          <a:xfrm>
            <a:off x="3992522" y="1557919"/>
            <a:ext cx="4206956" cy="424186"/>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dirty="0">
                <a:solidFill>
                  <a:srgbClr val="FFFFFF"/>
                </a:solidFill>
                <a:latin typeface="Helvetica Neue"/>
                <a:ea typeface="Helvetica Neue"/>
                <a:cs typeface="Helvetica Neue"/>
                <a:sym typeface="Helvetica Neue"/>
              </a:rPr>
              <a:t>남자 모양 흙인형(서포항 유적)</a:t>
            </a:r>
            <a:endParaRPr dirty="0"/>
          </a:p>
        </p:txBody>
      </p:sp>
      <p:sp>
        <p:nvSpPr>
          <p:cNvPr id="231" name="Google Shape;231;p31"/>
          <p:cNvSpPr txBox="1"/>
          <p:nvPr/>
        </p:nvSpPr>
        <p:spPr>
          <a:xfrm>
            <a:off x="8350994" y="1557919"/>
            <a:ext cx="3853737" cy="424186"/>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a:solidFill>
                  <a:srgbClr val="FFFFFF"/>
                </a:solidFill>
                <a:latin typeface="Helvetica Neue"/>
                <a:ea typeface="Helvetica Neue"/>
                <a:cs typeface="Helvetica Neue"/>
                <a:sym typeface="Helvetica Neue"/>
              </a:rPr>
              <a:t>고조선을 계승한 부여의 복식</a:t>
            </a:r>
            <a:endParaRPr/>
          </a:p>
        </p:txBody>
      </p:sp>
      <p:sp>
        <p:nvSpPr>
          <p:cNvPr id="232" name="Google Shape;232;p31"/>
          <p:cNvSpPr txBox="1"/>
          <p:nvPr/>
        </p:nvSpPr>
        <p:spPr>
          <a:xfrm>
            <a:off x="832100" y="1557913"/>
            <a:ext cx="2970900" cy="424200"/>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FFFFFF"/>
              </a:buClr>
              <a:buSzPts val="2000"/>
              <a:buFont typeface="Helvetica Neue"/>
              <a:buNone/>
            </a:pPr>
            <a:r>
              <a:rPr lang="en-US" sz="2000" b="1" i="0" u="none" strike="noStrike" cap="none" dirty="0">
                <a:solidFill>
                  <a:srgbClr val="FFFFFF"/>
                </a:solidFill>
                <a:latin typeface="Helvetica Neue"/>
                <a:ea typeface="Helvetica Neue"/>
                <a:cs typeface="Helvetica Neue"/>
                <a:sym typeface="Helvetica Neue"/>
              </a:rPr>
              <a:t>바늘통(서포항 유적)</a:t>
            </a:r>
            <a:endParaRPr dirty="0"/>
          </a:p>
        </p:txBody>
      </p:sp>
      <p:pic>
        <p:nvPicPr>
          <p:cNvPr id="9" name="17">
            <a:hlinkClick r:id="" action="ppaction://media"/>
            <a:extLst>
              <a:ext uri="{FF2B5EF4-FFF2-40B4-BE49-F238E27FC236}">
                <a16:creationId xmlns:a16="http://schemas.microsoft.com/office/drawing/2014/main" id="{F4EF1A2F-0709-4314-A207-7B89B749BA6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3867" y="6329251"/>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5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pic>
        <p:nvPicPr>
          <p:cNvPr id="52" name="Google Shape;52;p10" descr="Google Shape;124;p3"/>
          <p:cNvPicPr preferRelativeResize="0"/>
          <p:nvPr/>
        </p:nvPicPr>
        <p:blipFill rotWithShape="1">
          <a:blip r:embed="rId5">
            <a:alphaModFix/>
          </a:blip>
          <a:srcRect/>
          <a:stretch/>
        </p:blipFill>
        <p:spPr>
          <a:xfrm>
            <a:off x="-221199" y="-36205"/>
            <a:ext cx="13582664" cy="6930409"/>
          </a:xfrm>
          <a:prstGeom prst="rect">
            <a:avLst/>
          </a:prstGeom>
          <a:noFill/>
          <a:ln>
            <a:noFill/>
          </a:ln>
          <a:effectLst>
            <a:outerShdw blurRad="63500" dist="25400" dir="5400000" rotWithShape="0">
              <a:srgbClr val="000000">
                <a:alpha val="49803"/>
              </a:srgbClr>
            </a:outerShdw>
          </a:effectLst>
        </p:spPr>
      </p:pic>
      <p:pic>
        <p:nvPicPr>
          <p:cNvPr id="3" name="3">
            <a:hlinkClick r:id="" action="ppaction://media"/>
            <a:extLst>
              <a:ext uri="{FF2B5EF4-FFF2-40B4-BE49-F238E27FC236}">
                <a16:creationId xmlns:a16="http://schemas.microsoft.com/office/drawing/2014/main" id="{2520E133-C2EC-4D1B-8739-B526E8029A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617" y="633798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1"/>
          <p:cNvSpPr txBox="1"/>
          <p:nvPr/>
        </p:nvSpPr>
        <p:spPr>
          <a:xfrm>
            <a:off x="-23800" y="363575"/>
            <a:ext cx="2796000" cy="1625700"/>
          </a:xfrm>
          <a:prstGeom prst="rect">
            <a:avLst/>
          </a:prstGeom>
          <a:blipFill rotWithShape="1">
            <a:blip r:embed="rId5">
              <a:alphaModFix/>
            </a:blip>
            <a:stretch>
              <a:fillRect/>
            </a:stretch>
          </a:blipFill>
          <a:ln>
            <a:noFill/>
          </a:ln>
          <a:effectLst>
            <a:outerShdw blurRad="241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dirty="0">
                <a:solidFill>
                  <a:srgbClr val="000000"/>
                </a:solidFill>
                <a:latin typeface="Arial Black"/>
                <a:ea typeface="Arial Black"/>
                <a:cs typeface="Arial Black"/>
                <a:sym typeface="Arial Black"/>
              </a:rPr>
              <a:t>고조선</a:t>
            </a:r>
            <a:endParaRPr dirty="0"/>
          </a:p>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dirty="0">
                <a:solidFill>
                  <a:srgbClr val="000000"/>
                </a:solidFill>
                <a:latin typeface="Arial Black"/>
                <a:ea typeface="Arial Black"/>
                <a:cs typeface="Arial Black"/>
                <a:sym typeface="Arial Black"/>
              </a:rPr>
              <a:t>영역</a:t>
            </a:r>
            <a:endParaRPr dirty="0"/>
          </a:p>
        </p:txBody>
      </p:sp>
      <p:pic>
        <p:nvPicPr>
          <p:cNvPr id="58" name="Google Shape;58;p11" descr="Google Shape;130;p4"/>
          <p:cNvPicPr preferRelativeResize="0"/>
          <p:nvPr/>
        </p:nvPicPr>
        <p:blipFill rotWithShape="1">
          <a:blip r:embed="rId6">
            <a:alphaModFix/>
          </a:blip>
          <a:srcRect/>
          <a:stretch/>
        </p:blipFill>
        <p:spPr>
          <a:xfrm>
            <a:off x="-5342" y="4262606"/>
            <a:ext cx="4505763" cy="2534496"/>
          </a:xfrm>
          <a:prstGeom prst="rect">
            <a:avLst/>
          </a:prstGeom>
          <a:noFill/>
          <a:ln>
            <a:noFill/>
          </a:ln>
          <a:effectLst>
            <a:outerShdw blurRad="330200" dist="89348" dir="19932518" rotWithShape="0">
              <a:srgbClr val="615E5A"/>
            </a:outerShdw>
          </a:effectLst>
        </p:spPr>
      </p:pic>
      <p:pic>
        <p:nvPicPr>
          <p:cNvPr id="59" name="Google Shape;59;p11" descr="Google Shape;131;p4"/>
          <p:cNvPicPr preferRelativeResize="0"/>
          <p:nvPr/>
        </p:nvPicPr>
        <p:blipFill rotWithShape="1">
          <a:blip r:embed="rId6">
            <a:alphaModFix/>
          </a:blip>
          <a:srcRect/>
          <a:stretch/>
        </p:blipFill>
        <p:spPr>
          <a:xfrm>
            <a:off x="-5342" y="4262606"/>
            <a:ext cx="4505763" cy="2534495"/>
          </a:xfrm>
          <a:prstGeom prst="rect">
            <a:avLst/>
          </a:prstGeom>
          <a:noFill/>
          <a:ln>
            <a:noFill/>
          </a:ln>
          <a:effectLst>
            <a:outerShdw blurRad="114300" dist="24428" dir="19932518" rotWithShape="0">
              <a:srgbClr val="000000"/>
            </a:outerShdw>
          </a:effectLst>
        </p:spPr>
      </p:pic>
      <p:sp>
        <p:nvSpPr>
          <p:cNvPr id="60" name="Google Shape;60;p11"/>
          <p:cNvSpPr/>
          <p:nvPr/>
        </p:nvSpPr>
        <p:spPr>
          <a:xfrm rot="-2435349">
            <a:off x="272006" y="2554180"/>
            <a:ext cx="1503479" cy="1465311"/>
          </a:xfrm>
          <a:prstGeom prst="wedgeEllipseCallout">
            <a:avLst>
              <a:gd name="adj1" fmla="val -20833"/>
              <a:gd name="adj2" fmla="val 62691"/>
            </a:avLst>
          </a:prstGeom>
          <a:solidFill>
            <a:srgbClr val="FFFFFF"/>
          </a:solidFill>
          <a:ln w="15875" cap="rnd" cmpd="sng">
            <a:solidFill>
              <a:schemeClr val="accent1"/>
            </a:solidFill>
            <a:prstDash val="solid"/>
            <a:round/>
            <a:headEnd type="none" w="sm" len="sm"/>
            <a:tailEnd type="none" w="sm" len="sm"/>
          </a:ln>
          <a:effectLst>
            <a:outerShdw blurRad="190500" dist="25400" dir="5400000" rotWithShape="0">
              <a:srgbClr val="000000">
                <a:alpha val="96078"/>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1" i="0" u="none" strike="noStrike" cap="none">
              <a:solidFill>
                <a:srgbClr val="000000"/>
              </a:solidFill>
              <a:latin typeface="Helvetica Neue"/>
              <a:ea typeface="Helvetica Neue"/>
              <a:cs typeface="Helvetica Neue"/>
              <a:sym typeface="Helvetica Neue"/>
            </a:endParaRPr>
          </a:p>
        </p:txBody>
      </p:sp>
      <p:sp>
        <p:nvSpPr>
          <p:cNvPr id="61" name="Google Shape;61;p11"/>
          <p:cNvSpPr txBox="1"/>
          <p:nvPr/>
        </p:nvSpPr>
        <p:spPr>
          <a:xfrm>
            <a:off x="189478" y="2832879"/>
            <a:ext cx="1668418" cy="802599"/>
          </a:xfrm>
          <a:prstGeom prst="rect">
            <a:avLst/>
          </a:prstGeom>
          <a:noFill/>
          <a:ln>
            <a:noFill/>
          </a:ln>
        </p:spPr>
        <p:txBody>
          <a:bodyPr spcFirstLastPara="1" wrap="square" lIns="45675" tIns="45675" rIns="45675" bIns="45675" anchor="t" anchorCtr="0">
            <a:noAutofit/>
          </a:bodyPr>
          <a:lstStyle/>
          <a:p>
            <a:pPr marL="0" marR="0" lvl="0" indent="0" algn="ctr" rtl="0">
              <a:lnSpc>
                <a:spcPct val="100000"/>
              </a:lnSpc>
              <a:spcBef>
                <a:spcPts val="0"/>
              </a:spcBef>
              <a:spcAft>
                <a:spcPts val="0"/>
              </a:spcAft>
              <a:buClr>
                <a:srgbClr val="000000"/>
              </a:buClr>
              <a:buSzPts val="2000"/>
              <a:buFont typeface="Arial Black"/>
              <a:buNone/>
            </a:pPr>
            <a:r>
              <a:rPr lang="en-US" sz="2000" b="0" i="0" u="none" strike="noStrike" cap="none">
                <a:solidFill>
                  <a:srgbClr val="000000"/>
                </a:solidFill>
                <a:latin typeface="Arial Black"/>
                <a:ea typeface="Arial Black"/>
                <a:cs typeface="Arial Black"/>
                <a:sym typeface="Arial Black"/>
              </a:rPr>
              <a:t> 고조선은</a:t>
            </a:r>
            <a:endParaRPr/>
          </a:p>
          <a:p>
            <a:pPr marL="0" marR="0" lvl="0" indent="0" algn="ctr" rtl="0">
              <a:lnSpc>
                <a:spcPct val="100000"/>
              </a:lnSpc>
              <a:spcBef>
                <a:spcPts val="0"/>
              </a:spcBef>
              <a:spcAft>
                <a:spcPts val="0"/>
              </a:spcAft>
              <a:buClr>
                <a:srgbClr val="000000"/>
              </a:buClr>
              <a:buSzPts val="2000"/>
              <a:buFont typeface="Arial Black"/>
              <a:buNone/>
            </a:pPr>
            <a:r>
              <a:rPr lang="en-US" sz="2000" b="0" i="0" u="none" strike="noStrike" cap="none">
                <a:solidFill>
                  <a:srgbClr val="000000"/>
                </a:solidFill>
                <a:latin typeface="Arial Black"/>
                <a:ea typeface="Arial Black"/>
                <a:cs typeface="Arial Black"/>
                <a:sym typeface="Arial Black"/>
              </a:rPr>
              <a:t> 어디였을까? </a:t>
            </a:r>
            <a:endParaRPr/>
          </a:p>
        </p:txBody>
      </p:sp>
      <p:sp>
        <p:nvSpPr>
          <p:cNvPr id="62" name="Google Shape;62;p11"/>
          <p:cNvSpPr/>
          <p:nvPr/>
        </p:nvSpPr>
        <p:spPr>
          <a:xfrm>
            <a:off x="2645574" y="144354"/>
            <a:ext cx="9452372" cy="6569293"/>
          </a:xfrm>
          <a:prstGeom prst="roundRect">
            <a:avLst>
              <a:gd name="adj" fmla="val 6827"/>
            </a:avLst>
          </a:prstGeom>
          <a:solidFill>
            <a:srgbClr val="FFFFFF"/>
          </a:solidFill>
          <a:ln>
            <a:noFill/>
          </a:ln>
          <a:effectLst>
            <a:outerShdw blurRad="203200" dist="29488" dir="406539" rotWithShape="0">
              <a:srgbClr val="000000"/>
            </a:outerShdw>
          </a:effectLst>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8D8881"/>
              </a:buClr>
              <a:buSzPts val="10000"/>
              <a:buFont typeface="Helvetica Neue"/>
              <a:buNone/>
            </a:pPr>
            <a:endParaRPr sz="10000" b="1" i="0" u="none" strike="noStrike" cap="none">
              <a:solidFill>
                <a:srgbClr val="8D8881"/>
              </a:solidFill>
              <a:latin typeface="Helvetica Neue"/>
              <a:ea typeface="Helvetica Neue"/>
              <a:cs typeface="Helvetica Neue"/>
              <a:sym typeface="Helvetica Neue"/>
            </a:endParaRPr>
          </a:p>
        </p:txBody>
      </p:sp>
      <p:pic>
        <p:nvPicPr>
          <p:cNvPr id="63" name="Google Shape;63;p11" descr="Google Shape;135;p4"/>
          <p:cNvPicPr preferRelativeResize="0"/>
          <p:nvPr/>
        </p:nvPicPr>
        <p:blipFill rotWithShape="1">
          <a:blip r:embed="rId7">
            <a:alphaModFix/>
          </a:blip>
          <a:srcRect/>
          <a:stretch/>
        </p:blipFill>
        <p:spPr>
          <a:xfrm>
            <a:off x="2788206" y="312841"/>
            <a:ext cx="4638169" cy="6232318"/>
          </a:xfrm>
          <a:prstGeom prst="rect">
            <a:avLst/>
          </a:prstGeom>
          <a:noFill/>
          <a:ln>
            <a:noFill/>
          </a:ln>
        </p:spPr>
      </p:pic>
      <p:pic>
        <p:nvPicPr>
          <p:cNvPr id="64" name="Google Shape;64;p11" descr="Google Shape;136;p4"/>
          <p:cNvPicPr preferRelativeResize="0"/>
          <p:nvPr/>
        </p:nvPicPr>
        <p:blipFill rotWithShape="1">
          <a:blip r:embed="rId8">
            <a:alphaModFix/>
          </a:blip>
          <a:srcRect/>
          <a:stretch/>
        </p:blipFill>
        <p:spPr>
          <a:xfrm>
            <a:off x="7442362" y="312845"/>
            <a:ext cx="4497357" cy="6232310"/>
          </a:xfrm>
          <a:prstGeom prst="rect">
            <a:avLst/>
          </a:prstGeom>
          <a:noFill/>
          <a:ln>
            <a:noFill/>
          </a:ln>
        </p:spPr>
      </p:pic>
      <p:pic>
        <p:nvPicPr>
          <p:cNvPr id="10" name="3">
            <a:hlinkClick r:id="" action="ppaction://media"/>
            <a:extLst>
              <a:ext uri="{FF2B5EF4-FFF2-40B4-BE49-F238E27FC236}">
                <a16:creationId xmlns:a16="http://schemas.microsoft.com/office/drawing/2014/main" id="{29738A97-84EE-4894-BE57-282F0928F76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97468" y="625583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26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2"/>
          <p:cNvSpPr txBox="1"/>
          <p:nvPr/>
        </p:nvSpPr>
        <p:spPr>
          <a:xfrm>
            <a:off x="375" y="637425"/>
            <a:ext cx="12192000" cy="990600"/>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   단군왕검</a:t>
            </a:r>
            <a:endParaRPr/>
          </a:p>
        </p:txBody>
      </p:sp>
      <p:sp>
        <p:nvSpPr>
          <p:cNvPr id="70" name="Google Shape;70;p12"/>
          <p:cNvSpPr txBox="1"/>
          <p:nvPr/>
        </p:nvSpPr>
        <p:spPr>
          <a:xfrm>
            <a:off x="612957" y="2167813"/>
            <a:ext cx="7685100" cy="2520900"/>
          </a:xfrm>
          <a:prstGeom prst="rect">
            <a:avLst/>
          </a:prstGeom>
          <a:noFill/>
          <a:ln>
            <a:noFill/>
          </a:ln>
        </p:spPr>
        <p:txBody>
          <a:bodyPr spcFirstLastPara="1" wrap="square" lIns="50800" tIns="50800" rIns="50800" bIns="50800" anchor="ctr" anchorCtr="0">
            <a:noAutofit/>
          </a:bodyPr>
          <a:lstStyle/>
          <a:p>
            <a:pPr marL="0" marR="0" lvl="0" indent="0" algn="l" rtl="0">
              <a:lnSpc>
                <a:spcPct val="200000"/>
              </a:lnSpc>
              <a:spcBef>
                <a:spcPts val="0"/>
              </a:spcBef>
              <a:spcAft>
                <a:spcPts val="0"/>
              </a:spcAft>
              <a:buClr>
                <a:srgbClr val="FFFFFF"/>
              </a:buClr>
              <a:buSzPts val="5000"/>
              <a:buFont typeface="Helvetica Neue"/>
              <a:buNone/>
            </a:pPr>
            <a:r>
              <a:rPr lang="en-US" sz="4400" b="1" i="0" u="none" strike="noStrike" cap="none">
                <a:solidFill>
                  <a:srgbClr val="FFFFFF"/>
                </a:solidFill>
                <a:latin typeface="Helvetica Neue"/>
                <a:ea typeface="Helvetica Neue"/>
                <a:cs typeface="Helvetica Neue"/>
                <a:sym typeface="Helvetica Neue"/>
              </a:rPr>
              <a:t>한민족의 신화적인 시조</a:t>
            </a:r>
            <a:endParaRPr sz="3900" b="0" i="0" u="none" strike="noStrike" cap="none">
              <a:solidFill>
                <a:srgbClr val="FFFFFF"/>
              </a:solidFill>
              <a:latin typeface="Arial Black"/>
              <a:ea typeface="Arial Black"/>
              <a:cs typeface="Arial Black"/>
              <a:sym typeface="Arial Black"/>
            </a:endParaRPr>
          </a:p>
          <a:p>
            <a:pPr marL="0" marR="0" lvl="0" indent="0" algn="l" rtl="0">
              <a:lnSpc>
                <a:spcPct val="200000"/>
              </a:lnSpc>
              <a:spcBef>
                <a:spcPts val="0"/>
              </a:spcBef>
              <a:spcAft>
                <a:spcPts val="0"/>
              </a:spcAft>
              <a:buClr>
                <a:srgbClr val="FFFFFF"/>
              </a:buClr>
              <a:buSzPts val="5000"/>
              <a:buFont typeface="Helvetica Neue"/>
              <a:buNone/>
            </a:pPr>
            <a:r>
              <a:rPr lang="en-US" sz="4400" b="1" i="0" u="none" strike="noStrike" cap="none">
                <a:solidFill>
                  <a:srgbClr val="FFFFFF"/>
                </a:solidFill>
                <a:latin typeface="Helvetica Neue"/>
                <a:ea typeface="Helvetica Neue"/>
                <a:cs typeface="Helvetica Neue"/>
                <a:sym typeface="Helvetica Neue"/>
              </a:rPr>
              <a:t>고조선을 세운 국조</a:t>
            </a:r>
            <a:endParaRPr sz="800"/>
          </a:p>
        </p:txBody>
      </p:sp>
      <p:pic>
        <p:nvPicPr>
          <p:cNvPr id="71" name="Google Shape;71;p12" descr="스크린샷 2020-12-15 오후 9.37.52.png"/>
          <p:cNvPicPr preferRelativeResize="0"/>
          <p:nvPr/>
        </p:nvPicPr>
        <p:blipFill rotWithShape="1">
          <a:blip r:embed="rId6">
            <a:alphaModFix/>
          </a:blip>
          <a:srcRect l="2427" t="230" r="2432" b="1864"/>
          <a:stretch/>
        </p:blipFill>
        <p:spPr>
          <a:xfrm>
            <a:off x="7918057" y="150913"/>
            <a:ext cx="4066382" cy="6249988"/>
          </a:xfrm>
          <a:custGeom>
            <a:avLst/>
            <a:gdLst/>
            <a:ahLst/>
            <a:cxnLst/>
            <a:rect l="l" t="t" r="r" b="b"/>
            <a:pathLst>
              <a:path w="21600" h="21600" extrusionOk="0">
                <a:moveTo>
                  <a:pt x="2338" y="0"/>
                </a:moveTo>
                <a:cubicBezTo>
                  <a:pt x="1047" y="0"/>
                  <a:pt x="0" y="681"/>
                  <a:pt x="0" y="1521"/>
                </a:cubicBezTo>
                <a:lnTo>
                  <a:pt x="0" y="20079"/>
                </a:lnTo>
                <a:cubicBezTo>
                  <a:pt x="0" y="20919"/>
                  <a:pt x="1047" y="21600"/>
                  <a:pt x="2338" y="21600"/>
                </a:cubicBezTo>
                <a:lnTo>
                  <a:pt x="19264" y="21600"/>
                </a:lnTo>
                <a:cubicBezTo>
                  <a:pt x="20555" y="21600"/>
                  <a:pt x="21600" y="20919"/>
                  <a:pt x="21600" y="20079"/>
                </a:cubicBezTo>
                <a:lnTo>
                  <a:pt x="21600" y="1521"/>
                </a:lnTo>
                <a:cubicBezTo>
                  <a:pt x="21600" y="681"/>
                  <a:pt x="20555" y="0"/>
                  <a:pt x="19264" y="0"/>
                </a:cubicBezTo>
                <a:lnTo>
                  <a:pt x="2338" y="0"/>
                </a:lnTo>
                <a:close/>
              </a:path>
            </a:pathLst>
          </a:custGeom>
          <a:noFill/>
          <a:ln>
            <a:noFill/>
          </a:ln>
          <a:effectLst>
            <a:outerShdw blurRad="152400" dist="50974" dir="406539" rotWithShape="0">
              <a:srgbClr val="000000"/>
            </a:outerShdw>
          </a:effectLst>
        </p:spPr>
      </p:pic>
      <p:sp>
        <p:nvSpPr>
          <p:cNvPr id="72" name="Google Shape;72;p12"/>
          <p:cNvSpPr txBox="1"/>
          <p:nvPr/>
        </p:nvSpPr>
        <p:spPr>
          <a:xfrm>
            <a:off x="414912" y="5402266"/>
            <a:ext cx="3436983" cy="666125"/>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단군 : 제사장</a:t>
            </a:r>
            <a:endParaRPr/>
          </a:p>
        </p:txBody>
      </p:sp>
      <p:sp>
        <p:nvSpPr>
          <p:cNvPr id="73" name="Google Shape;73;p12"/>
          <p:cNvSpPr txBox="1"/>
          <p:nvPr/>
        </p:nvSpPr>
        <p:spPr>
          <a:xfrm>
            <a:off x="4180177" y="5397510"/>
            <a:ext cx="3436982" cy="655961"/>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왕검 : 지도자</a:t>
            </a:r>
            <a:endParaRPr/>
          </a:p>
        </p:txBody>
      </p:sp>
      <p:pic>
        <p:nvPicPr>
          <p:cNvPr id="2" name="5">
            <a:hlinkClick r:id="" action="ppaction://media"/>
            <a:extLst>
              <a:ext uri="{FF2B5EF4-FFF2-40B4-BE49-F238E27FC236}">
                <a16:creationId xmlns:a16="http://schemas.microsoft.com/office/drawing/2014/main" id="{FA937E9D-9109-4E7B-BB2B-A0DEB9F067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1230" y="630532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7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Google Shape;79;p13"/>
          <p:cNvSpPr txBox="1"/>
          <p:nvPr/>
        </p:nvSpPr>
        <p:spPr>
          <a:xfrm>
            <a:off x="4434516" y="6450400"/>
            <a:ext cx="9622200" cy="3453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941100"/>
              </a:buClr>
              <a:buSzPts val="1700"/>
              <a:buFont typeface="Helvetica Neue"/>
              <a:buNone/>
            </a:pPr>
            <a:r>
              <a:rPr lang="en-US" sz="1700" b="1" i="0" u="none" strike="noStrike" cap="none">
                <a:solidFill>
                  <a:srgbClr val="941100"/>
                </a:solidFill>
                <a:latin typeface="Helvetica Neue"/>
                <a:ea typeface="Helvetica Neue"/>
                <a:cs typeface="Helvetica Neue"/>
                <a:sym typeface="Helvetica Neue"/>
              </a:rPr>
              <a:t>https://www.youtube.com/watch?v=9yDuYu5Mgs4&amp;feature=emb_title</a:t>
            </a:r>
            <a:endParaRPr/>
          </a:p>
        </p:txBody>
      </p:sp>
      <p:sp>
        <p:nvSpPr>
          <p:cNvPr id="80" name="Google Shape;80;p13"/>
          <p:cNvSpPr/>
          <p:nvPr/>
        </p:nvSpPr>
        <p:spPr>
          <a:xfrm>
            <a:off x="3815743" y="6463031"/>
            <a:ext cx="492125" cy="320038"/>
          </a:xfrm>
          <a:prstGeom prst="rightArrow">
            <a:avLst>
              <a:gd name="adj1" fmla="val 32000"/>
              <a:gd name="adj2" fmla="val 98414"/>
            </a:avLst>
          </a:prstGeom>
          <a:solidFill>
            <a:srgbClr val="FFFFFF"/>
          </a:solidFill>
          <a:ln w="25400" cap="flat"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5273E"/>
              </a:buClr>
              <a:buSzPts val="4000"/>
              <a:buFont typeface="Helvetica Neue"/>
              <a:buNone/>
            </a:pPr>
            <a:endParaRPr sz="4000" b="1" i="0" u="none" strike="noStrike" cap="none">
              <a:solidFill>
                <a:srgbClr val="05273E"/>
              </a:solidFill>
              <a:latin typeface="Helvetica Neue"/>
              <a:ea typeface="Helvetica Neue"/>
              <a:cs typeface="Helvetica Neue"/>
              <a:sym typeface="Helvetica Neue"/>
            </a:endParaRPr>
          </a:p>
        </p:txBody>
      </p:sp>
      <p:pic>
        <p:nvPicPr>
          <p:cNvPr id="2" name="Online Media 1" title="[5학년ㅣ사회] 고조선의 등장과 건국 이야기 알아보기ㅣ 5학년 2학기/1. 옛사람들의 삶과 문화/1-1. 나라의 등장과 발전">
            <a:hlinkClick r:id="" action="ppaction://media"/>
            <a:extLst>
              <a:ext uri="{FF2B5EF4-FFF2-40B4-BE49-F238E27FC236}">
                <a16:creationId xmlns:a16="http://schemas.microsoft.com/office/drawing/2014/main" id="{751544FE-18AC-41FF-ACAC-D2D05C579DC4}"/>
              </a:ext>
            </a:extLst>
          </p:cNvPr>
          <p:cNvPicPr>
            <a:picLocks noRot="1" noChangeAspect="1"/>
          </p:cNvPicPr>
          <p:nvPr>
            <a:videoFile r:link="rId1"/>
          </p:nvPr>
        </p:nvPicPr>
        <p:blipFill>
          <a:blip r:embed="rId8"/>
          <a:stretch>
            <a:fillRect/>
          </a:stretch>
        </p:blipFill>
        <p:spPr>
          <a:xfrm>
            <a:off x="451994" y="74931"/>
            <a:ext cx="11288011" cy="6377726"/>
          </a:xfrm>
          <a:prstGeom prst="rect">
            <a:avLst/>
          </a:prstGeom>
        </p:spPr>
      </p:pic>
      <p:pic>
        <p:nvPicPr>
          <p:cNvPr id="3" name="6">
            <a:hlinkClick r:id="" action="ppaction://media"/>
            <a:extLst>
              <a:ext uri="{FF2B5EF4-FFF2-40B4-BE49-F238E27FC236}">
                <a16:creationId xmlns:a16="http://schemas.microsoft.com/office/drawing/2014/main" id="{45EB386E-F30C-4F13-A3EB-004F92345207}"/>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0" y="6450400"/>
            <a:ext cx="487363" cy="487363"/>
          </a:xfrm>
          <a:prstGeom prst="rect">
            <a:avLst/>
          </a:prstGeom>
        </p:spPr>
      </p:pic>
      <p:pic>
        <p:nvPicPr>
          <p:cNvPr id="4" name="6_1">
            <a:hlinkClick r:id="" action="ppaction://media"/>
            <a:extLst>
              <a:ext uri="{FF2B5EF4-FFF2-40B4-BE49-F238E27FC236}">
                <a16:creationId xmlns:a16="http://schemas.microsoft.com/office/drawing/2014/main" id="{5773D36D-1D19-4B7A-A561-5CDE2FF1B8DF}"/>
              </a:ext>
            </a:extLst>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614011" y="6432963"/>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319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audio>
              <p:cMediaNode vol="80000">
                <p:cTn id="16" fill="hold" display="0">
                  <p:stCondLst>
                    <p:cond delay="indefinite"/>
                  </p:stCondLst>
                  <p:endCondLst>
                    <p:cond evt="onStopAudio" delay="0">
                      <p:tgtEl>
                        <p:sldTgt/>
                      </p:tgtEl>
                    </p:cond>
                  </p:endCondLst>
                </p:cTn>
                <p:tgtEl>
                  <p:spTgt spid="3"/>
                </p:tgtEl>
              </p:cMediaNode>
            </p:audio>
            <p:audio>
              <p:cMediaNode vol="80000">
                <p:cTn id="1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4"/>
          <p:cNvSpPr txBox="1"/>
          <p:nvPr/>
        </p:nvSpPr>
        <p:spPr>
          <a:xfrm>
            <a:off x="-44252" y="406387"/>
            <a:ext cx="12280505" cy="863601"/>
          </a:xfrm>
          <a:prstGeom prst="rect">
            <a:avLst/>
          </a:prstGeom>
          <a:blipFill rotWithShape="1">
            <a:blip r:embed="rId5">
              <a:alphaModFix/>
            </a:blip>
            <a:stretch>
              <a:fillRect/>
            </a:stretch>
          </a:blipFill>
          <a:ln>
            <a:noFill/>
          </a:ln>
          <a:effectLst>
            <a:outerShdw blurRad="63500" dist="25400" dir="5400000" rotWithShape="0">
              <a:srgbClr val="000000">
                <a:alpha val="49803"/>
              </a:srgbClr>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건국이념</a:t>
            </a:r>
            <a:endParaRPr/>
          </a:p>
        </p:txBody>
      </p:sp>
      <p:sp>
        <p:nvSpPr>
          <p:cNvPr id="86" name="Google Shape;86;p14"/>
          <p:cNvSpPr txBox="1"/>
          <p:nvPr/>
        </p:nvSpPr>
        <p:spPr>
          <a:xfrm>
            <a:off x="26825" y="2266950"/>
            <a:ext cx="12192000" cy="2324100"/>
          </a:xfrm>
          <a:prstGeom prst="rect">
            <a:avLst/>
          </a:prstGeom>
          <a:noFill/>
          <a:ln>
            <a:noFill/>
          </a:ln>
        </p:spPr>
        <p:txBody>
          <a:bodyPr spcFirstLastPara="1" wrap="square" lIns="50800" tIns="50800" rIns="50800" bIns="50800" anchor="ctr" anchorCtr="0">
            <a:normAutofit/>
          </a:bodyPr>
          <a:lstStyle/>
          <a:p>
            <a:pPr marL="0" marR="0" lvl="0" indent="0" algn="ctr" rtl="0">
              <a:lnSpc>
                <a:spcPct val="90000"/>
              </a:lnSpc>
              <a:spcBef>
                <a:spcPts val="0"/>
              </a:spcBef>
              <a:spcAft>
                <a:spcPts val="0"/>
              </a:spcAft>
              <a:buClr>
                <a:srgbClr val="FFFFFF"/>
              </a:buClr>
              <a:buSzPts val="14500"/>
              <a:buFont typeface="Arial Black"/>
              <a:buNone/>
            </a:pPr>
            <a:r>
              <a:rPr lang="en-US" sz="14500" b="0" i="0" u="none" strike="noStrike" cap="none">
                <a:solidFill>
                  <a:srgbClr val="FFFFFF"/>
                </a:solidFill>
                <a:latin typeface="Arial Black"/>
                <a:ea typeface="Arial Black"/>
                <a:cs typeface="Arial Black"/>
                <a:sym typeface="Arial Black"/>
              </a:rPr>
              <a:t>홍익인간</a:t>
            </a:r>
            <a:endParaRPr/>
          </a:p>
        </p:txBody>
      </p:sp>
      <p:sp>
        <p:nvSpPr>
          <p:cNvPr id="87" name="Google Shape;87;p14"/>
          <p:cNvSpPr txBox="1"/>
          <p:nvPr/>
        </p:nvSpPr>
        <p:spPr>
          <a:xfrm>
            <a:off x="26825" y="4509700"/>
            <a:ext cx="12165300" cy="639000"/>
          </a:xfrm>
          <a:prstGeom prst="rect">
            <a:avLst/>
          </a:prstGeom>
          <a:noFill/>
          <a:ln>
            <a:noFill/>
          </a:ln>
        </p:spPr>
        <p:txBody>
          <a:bodyPr spcFirstLastPara="1" wrap="square" lIns="50800" tIns="50800" rIns="50800" bIns="50800" anchor="ctr" anchorCtr="0">
            <a:noAutofit/>
          </a:bodyPr>
          <a:lstStyle/>
          <a:p>
            <a:pPr marL="0" marR="0" lvl="0" indent="0" algn="ctr" rtl="0">
              <a:lnSpc>
                <a:spcPct val="150000"/>
              </a:lnSpc>
              <a:spcBef>
                <a:spcPts val="0"/>
              </a:spcBef>
              <a:spcAft>
                <a:spcPts val="0"/>
              </a:spcAft>
              <a:buClr>
                <a:srgbClr val="FFFFFF"/>
              </a:buClr>
              <a:buSzPts val="3300"/>
              <a:buFont typeface="Helvetica Neue"/>
              <a:buNone/>
            </a:pPr>
            <a:r>
              <a:rPr lang="en-US" sz="3300" b="1" i="0" u="none" strike="noStrike" cap="none">
                <a:solidFill>
                  <a:srgbClr val="FFFFFF"/>
                </a:solidFill>
                <a:latin typeface="Helvetica Neue"/>
                <a:ea typeface="Helvetica Neue"/>
                <a:cs typeface="Helvetica Neue"/>
                <a:sym typeface="Helvetica Neue"/>
              </a:rPr>
              <a:t>弘(넓을 홍) 益(더할 익) 人(사람 인) 間(사이 간)</a:t>
            </a:r>
            <a:endParaRPr/>
          </a:p>
        </p:txBody>
      </p:sp>
      <p:sp>
        <p:nvSpPr>
          <p:cNvPr id="88" name="Google Shape;88;p14"/>
          <p:cNvSpPr txBox="1"/>
          <p:nvPr/>
        </p:nvSpPr>
        <p:spPr>
          <a:xfrm>
            <a:off x="2485541" y="5380576"/>
            <a:ext cx="7623023" cy="655923"/>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45675" tIns="45675" rIns="45675" bIns="45675" anchor="t" anchorCtr="0">
            <a:normAutofit/>
          </a:bodyPr>
          <a:lstStyle/>
          <a:p>
            <a:pPr marL="0" marR="0" lvl="0" indent="0" algn="ctr" rtl="0">
              <a:lnSpc>
                <a:spcPct val="100000"/>
              </a:lnSpc>
              <a:spcBef>
                <a:spcPts val="0"/>
              </a:spcBef>
              <a:spcAft>
                <a:spcPts val="0"/>
              </a:spcAft>
              <a:buClr>
                <a:srgbClr val="000000"/>
              </a:buClr>
              <a:buSzPts val="3500"/>
              <a:buFont typeface="Helvetica Neue"/>
              <a:buNone/>
            </a:pPr>
            <a:r>
              <a:rPr lang="en-US" sz="3500" b="1" i="0" u="none" strike="noStrike" cap="none">
                <a:solidFill>
                  <a:srgbClr val="000000"/>
                </a:solidFill>
                <a:latin typeface="Helvetica Neue"/>
                <a:ea typeface="Helvetica Neue"/>
                <a:cs typeface="Helvetica Neue"/>
                <a:sym typeface="Helvetica Neue"/>
              </a:rPr>
              <a:t>널리 인간을 이롭게 한다</a:t>
            </a:r>
            <a:endParaRPr/>
          </a:p>
        </p:txBody>
      </p:sp>
      <p:pic>
        <p:nvPicPr>
          <p:cNvPr id="2" name="7">
            <a:hlinkClick r:id="" action="ppaction://media"/>
            <a:extLst>
              <a:ext uri="{FF2B5EF4-FFF2-40B4-BE49-F238E27FC236}">
                <a16:creationId xmlns:a16="http://schemas.microsoft.com/office/drawing/2014/main" id="{27829200-E37B-46F1-A433-DF2E597B4B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825" y="6370637"/>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5" descr="Google Shape;167;p8"/>
          <p:cNvPicPr preferRelativeResize="0"/>
          <p:nvPr/>
        </p:nvPicPr>
        <p:blipFill rotWithShape="1">
          <a:blip r:embed="rId5">
            <a:alphaModFix/>
          </a:blip>
          <a:srcRect/>
          <a:stretch/>
        </p:blipFill>
        <p:spPr>
          <a:xfrm>
            <a:off x="7061013" y="-37067"/>
            <a:ext cx="5147629" cy="6932133"/>
          </a:xfrm>
          <a:prstGeom prst="rect">
            <a:avLst/>
          </a:prstGeom>
          <a:noFill/>
          <a:ln>
            <a:noFill/>
          </a:ln>
          <a:effectLst>
            <a:outerShdw blurRad="330200" dist="89348" dir="19932518" rotWithShape="0">
              <a:srgbClr val="615E5A"/>
            </a:outerShdw>
          </a:effectLst>
        </p:spPr>
      </p:pic>
      <p:pic>
        <p:nvPicPr>
          <p:cNvPr id="94" name="Google Shape;94;p15" descr="Google Shape;169;p8"/>
          <p:cNvPicPr preferRelativeResize="0"/>
          <p:nvPr/>
        </p:nvPicPr>
        <p:blipFill rotWithShape="1">
          <a:blip r:embed="rId6">
            <a:alphaModFix/>
          </a:blip>
          <a:srcRect/>
          <a:stretch/>
        </p:blipFill>
        <p:spPr>
          <a:xfrm>
            <a:off x="-139923" y="3552368"/>
            <a:ext cx="5454740" cy="3283864"/>
          </a:xfrm>
          <a:prstGeom prst="rect">
            <a:avLst/>
          </a:prstGeom>
          <a:noFill/>
          <a:ln>
            <a:noFill/>
          </a:ln>
          <a:effectLst>
            <a:outerShdw blurRad="330200" dist="89348" dir="19932518" rotWithShape="0">
              <a:srgbClr val="615E5A"/>
            </a:outerShdw>
          </a:effectLst>
        </p:spPr>
      </p:pic>
      <p:sp>
        <p:nvSpPr>
          <p:cNvPr id="95" name="Google Shape;95;p15"/>
          <p:cNvSpPr txBox="1"/>
          <p:nvPr/>
        </p:nvSpPr>
        <p:spPr>
          <a:xfrm>
            <a:off x="542674" y="591250"/>
            <a:ext cx="6378900" cy="3166200"/>
          </a:xfrm>
          <a:prstGeom prst="rect">
            <a:avLst/>
          </a:prstGeom>
          <a:noFill/>
          <a:ln>
            <a:noFill/>
          </a:ln>
        </p:spPr>
        <p:txBody>
          <a:bodyPr spcFirstLastPara="1" wrap="square" lIns="50800" tIns="50800" rIns="50800" bIns="50800" anchor="ctr" anchorCtr="0">
            <a:noAutofit/>
          </a:bodyPr>
          <a:lstStyle/>
          <a:p>
            <a:pPr marL="0" marR="0" lvl="0" indent="0" algn="r" rtl="0">
              <a:lnSpc>
                <a:spcPct val="90000"/>
              </a:lnSpc>
              <a:spcBef>
                <a:spcPts val="0"/>
              </a:spcBef>
              <a:spcAft>
                <a:spcPts val="0"/>
              </a:spcAft>
              <a:buClr>
                <a:srgbClr val="FFFFFF"/>
              </a:buClr>
              <a:buSzPts val="10000"/>
              <a:buFont typeface="Helvetica Neue"/>
              <a:buNone/>
            </a:pPr>
            <a:r>
              <a:rPr lang="en-US" sz="10000" b="1" i="0" u="none" strike="noStrike" cap="none">
                <a:solidFill>
                  <a:srgbClr val="FFFFFF"/>
                </a:solidFill>
                <a:latin typeface="Helvetica Neue"/>
                <a:ea typeface="Helvetica Neue"/>
                <a:cs typeface="Helvetica Neue"/>
                <a:sym typeface="Helvetica Neue"/>
              </a:rPr>
              <a:t>개천절은 </a:t>
            </a:r>
            <a:endParaRPr/>
          </a:p>
          <a:p>
            <a:pPr marL="0" marR="0" lvl="0" indent="0" algn="r" rtl="0">
              <a:lnSpc>
                <a:spcPct val="90000"/>
              </a:lnSpc>
              <a:spcBef>
                <a:spcPts val="0"/>
              </a:spcBef>
              <a:spcAft>
                <a:spcPts val="0"/>
              </a:spcAft>
              <a:buClr>
                <a:srgbClr val="FFFFFF"/>
              </a:buClr>
              <a:buSzPts val="10000"/>
              <a:buFont typeface="Helvetica Neue"/>
              <a:buNone/>
            </a:pPr>
            <a:r>
              <a:rPr lang="en-US" sz="10000" b="1" i="0" u="none" strike="noStrike" cap="none">
                <a:solidFill>
                  <a:srgbClr val="FFFFFF"/>
                </a:solidFill>
                <a:latin typeface="Helvetica Neue"/>
                <a:ea typeface="Helvetica Neue"/>
                <a:cs typeface="Helvetica Neue"/>
                <a:sym typeface="Helvetica Neue"/>
              </a:rPr>
              <a:t>10월 3일</a:t>
            </a:r>
            <a:endParaRPr/>
          </a:p>
        </p:txBody>
      </p:sp>
      <p:sp>
        <p:nvSpPr>
          <p:cNvPr id="96" name="Google Shape;96;p15"/>
          <p:cNvSpPr/>
          <p:nvPr/>
        </p:nvSpPr>
        <p:spPr>
          <a:xfrm rot="-4655999">
            <a:off x="305578" y="1908667"/>
            <a:ext cx="1532522" cy="1565566"/>
          </a:xfrm>
          <a:prstGeom prst="wedgeEllipseCallout">
            <a:avLst>
              <a:gd name="adj1" fmla="val -51211"/>
              <a:gd name="adj2" fmla="val 33264"/>
            </a:avLst>
          </a:prstGeom>
          <a:solidFill>
            <a:srgbClr val="FFFFFF"/>
          </a:solidFill>
          <a:ln w="15875" cap="rnd" cmpd="sng">
            <a:solidFill>
              <a:schemeClr val="accent1"/>
            </a:solidFill>
            <a:prstDash val="solid"/>
            <a:round/>
            <a:headEnd type="none" w="sm" len="sm"/>
            <a:tailEnd type="none" w="sm" len="sm"/>
          </a:ln>
          <a:effectLst>
            <a:outerShdw blurRad="63500" dist="25400" dir="5400000" rotWithShape="0">
              <a:srgbClr val="000000">
                <a:alpha val="60000"/>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800"/>
              <a:buFont typeface="Helvetica Neue"/>
              <a:buNone/>
            </a:pPr>
            <a:endParaRPr sz="1800" b="1" i="0" u="none" strike="noStrike" cap="none">
              <a:solidFill>
                <a:srgbClr val="000000"/>
              </a:solidFill>
              <a:latin typeface="Helvetica Neue"/>
              <a:ea typeface="Helvetica Neue"/>
              <a:cs typeface="Helvetica Neue"/>
              <a:sym typeface="Helvetica Neue"/>
            </a:endParaRPr>
          </a:p>
        </p:txBody>
      </p:sp>
      <p:sp>
        <p:nvSpPr>
          <p:cNvPr id="97" name="Google Shape;97;p15"/>
          <p:cNvSpPr txBox="1"/>
          <p:nvPr/>
        </p:nvSpPr>
        <p:spPr>
          <a:xfrm>
            <a:off x="285377" y="2291339"/>
            <a:ext cx="1641296" cy="904199"/>
          </a:xfrm>
          <a:prstGeom prst="rect">
            <a:avLst/>
          </a:prstGeom>
          <a:noFill/>
          <a:ln>
            <a:noFill/>
          </a:ln>
        </p:spPr>
        <p:txBody>
          <a:bodyPr spcFirstLastPara="1" wrap="square" lIns="45675" tIns="45675" rIns="45675" bIns="45675" anchor="t" anchorCtr="0">
            <a:noAutofit/>
          </a:bodyPr>
          <a:lstStyle/>
          <a:p>
            <a:pPr marL="0" marR="0" lvl="0" indent="0" algn="ctr" rtl="0">
              <a:lnSpc>
                <a:spcPct val="100000"/>
              </a:lnSpc>
              <a:spcBef>
                <a:spcPts val="0"/>
              </a:spcBef>
              <a:spcAft>
                <a:spcPts val="0"/>
              </a:spcAft>
              <a:buClr>
                <a:srgbClr val="000000"/>
              </a:buClr>
              <a:buSzPts val="2300"/>
              <a:buFont typeface="Arial Black"/>
              <a:buNone/>
            </a:pPr>
            <a:r>
              <a:rPr lang="en-US" sz="2300" b="0" i="0" u="none" strike="noStrike" cap="none">
                <a:solidFill>
                  <a:srgbClr val="000000"/>
                </a:solidFill>
                <a:latin typeface="Arial Black"/>
                <a:ea typeface="Arial Black"/>
                <a:cs typeface="Arial Black"/>
                <a:sym typeface="Arial Black"/>
              </a:rPr>
              <a:t>개천절은 </a:t>
            </a:r>
            <a:endParaRPr sz="7000" b="0" i="0" u="none" strike="noStrike" cap="none">
              <a:solidFill>
                <a:srgbClr val="FFFFFF"/>
              </a:solidFill>
              <a:latin typeface="Arial Black"/>
              <a:ea typeface="Arial Black"/>
              <a:cs typeface="Arial Black"/>
              <a:sym typeface="Arial Black"/>
            </a:endParaRPr>
          </a:p>
          <a:p>
            <a:pPr marL="0" marR="0" lvl="0" indent="0" algn="ctr" rtl="0">
              <a:lnSpc>
                <a:spcPct val="100000"/>
              </a:lnSpc>
              <a:spcBef>
                <a:spcPts val="0"/>
              </a:spcBef>
              <a:spcAft>
                <a:spcPts val="0"/>
              </a:spcAft>
              <a:buClr>
                <a:srgbClr val="000000"/>
              </a:buClr>
              <a:buSzPts val="2300"/>
              <a:buFont typeface="Arial Black"/>
              <a:buNone/>
            </a:pPr>
            <a:r>
              <a:rPr lang="en-US" sz="2300" b="0" i="0" u="none" strike="noStrike" cap="none">
                <a:solidFill>
                  <a:srgbClr val="000000"/>
                </a:solidFill>
                <a:latin typeface="Arial Black"/>
                <a:ea typeface="Arial Black"/>
                <a:cs typeface="Arial Black"/>
                <a:sym typeface="Arial Black"/>
              </a:rPr>
              <a:t>언제일까?</a:t>
            </a:r>
            <a:endParaRPr/>
          </a:p>
        </p:txBody>
      </p:sp>
      <p:sp>
        <p:nvSpPr>
          <p:cNvPr id="98" name="Google Shape;98;p15"/>
          <p:cNvSpPr txBox="1"/>
          <p:nvPr/>
        </p:nvSpPr>
        <p:spPr>
          <a:xfrm>
            <a:off x="2183065" y="3654280"/>
            <a:ext cx="4648219" cy="575277"/>
          </a:xfrm>
          <a:prstGeom prst="rect">
            <a:avLst/>
          </a:prstGeom>
          <a:gradFill>
            <a:gsLst>
              <a:gs pos="0">
                <a:srgbClr val="58ADA8"/>
              </a:gs>
              <a:gs pos="100000">
                <a:srgbClr val="ACEFEA"/>
              </a:gs>
            </a:gsLst>
            <a:lin ang="16200000" scaled="0"/>
          </a:gradFill>
          <a:ln>
            <a:noFill/>
          </a:ln>
          <a:effectLst>
            <a:outerShdw blurRad="63500" dist="25400" dir="5400000" rotWithShape="0">
              <a:srgbClr val="000000">
                <a:alpha val="60000"/>
              </a:srgbClr>
            </a:outerShdw>
          </a:effectLst>
        </p:spPr>
        <p:txBody>
          <a:bodyPr spcFirstLastPara="1" wrap="square" lIns="45675" tIns="45675" rIns="45675" bIns="45675" anchor="t" anchorCtr="0">
            <a:noAutofit/>
          </a:bodyPr>
          <a:lstStyle/>
          <a:p>
            <a:pPr marL="0" marR="0" lvl="0" indent="0" algn="ctr" rtl="0">
              <a:lnSpc>
                <a:spcPct val="100000"/>
              </a:lnSpc>
              <a:spcBef>
                <a:spcPts val="0"/>
              </a:spcBef>
              <a:spcAft>
                <a:spcPts val="0"/>
              </a:spcAft>
              <a:buClr>
                <a:srgbClr val="000000"/>
              </a:buClr>
              <a:buSzPts val="3000"/>
              <a:buFont typeface="Helvetica Neue"/>
              <a:buNone/>
            </a:pPr>
            <a:r>
              <a:rPr lang="en-US" sz="2800" b="1" i="0" u="none" strike="noStrike" cap="none">
                <a:solidFill>
                  <a:srgbClr val="000000"/>
                </a:solidFill>
                <a:latin typeface="Helvetica Neue"/>
                <a:ea typeface="Helvetica Neue"/>
                <a:cs typeface="Helvetica Neue"/>
                <a:sym typeface="Helvetica Neue"/>
              </a:rPr>
              <a:t>‘하늘이 열린 날’이라는 뜻</a:t>
            </a:r>
            <a:endParaRPr sz="1200"/>
          </a:p>
        </p:txBody>
      </p:sp>
      <p:pic>
        <p:nvPicPr>
          <p:cNvPr id="8" name="9">
            <a:hlinkClick r:id="" action="ppaction://media"/>
            <a:extLst>
              <a:ext uri="{FF2B5EF4-FFF2-40B4-BE49-F238E27FC236}">
                <a16:creationId xmlns:a16="http://schemas.microsoft.com/office/drawing/2014/main" id="{C912D923-33E1-4221-9C12-0048ABD0EA7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82090" y="6256730"/>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p:nvPr/>
        </p:nvSpPr>
        <p:spPr>
          <a:xfrm>
            <a:off x="-36604" y="618594"/>
            <a:ext cx="12265208" cy="863601"/>
          </a:xfrm>
          <a:prstGeom prst="rect">
            <a:avLst/>
          </a:prstGeom>
          <a:blipFill rotWithShape="1">
            <a:blip r:embed="rId5">
              <a:alphaModFix/>
            </a:blip>
            <a:stretch>
              <a:fillRect/>
            </a:stretch>
          </a:blipFill>
          <a:ln>
            <a:noFill/>
          </a:ln>
          <a:effectLst>
            <a:outerShdw blurRad="114300" dist="25400" dir="5760000" rotWithShape="0">
              <a:srgbClr val="000000"/>
            </a:outerShdw>
          </a:effectLst>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000000"/>
              </a:buClr>
              <a:buSzPts val="5000"/>
              <a:buFont typeface="Arial Black"/>
              <a:buNone/>
            </a:pPr>
            <a:r>
              <a:rPr lang="en-US" sz="5000" b="0" i="0" u="none" strike="noStrike" cap="none">
                <a:solidFill>
                  <a:srgbClr val="000000"/>
                </a:solidFill>
                <a:latin typeface="Arial Black"/>
                <a:ea typeface="Arial Black"/>
                <a:cs typeface="Arial Black"/>
                <a:sym typeface="Arial Black"/>
              </a:rPr>
              <a:t>생활상</a:t>
            </a:r>
            <a:endParaRPr/>
          </a:p>
        </p:txBody>
      </p:sp>
      <p:pic>
        <p:nvPicPr>
          <p:cNvPr id="104" name="Google Shape;104;p16" descr="스크린샷 2021-01-07 오전 7.54.34.png"/>
          <p:cNvPicPr preferRelativeResize="0"/>
          <p:nvPr/>
        </p:nvPicPr>
        <p:blipFill rotWithShape="1">
          <a:blip r:embed="rId6">
            <a:alphaModFix/>
          </a:blip>
          <a:srcRect/>
          <a:stretch/>
        </p:blipFill>
        <p:spPr>
          <a:xfrm>
            <a:off x="267956" y="2822531"/>
            <a:ext cx="4331966" cy="3146532"/>
          </a:xfrm>
          <a:prstGeom prst="rect">
            <a:avLst/>
          </a:prstGeom>
          <a:noFill/>
          <a:ln>
            <a:noFill/>
          </a:ln>
          <a:effectLst>
            <a:outerShdw blurRad="127000" dist="25400" dir="5400000" rotWithShape="0">
              <a:srgbClr val="000000">
                <a:alpha val="80392"/>
              </a:srgbClr>
            </a:outerShdw>
          </a:effectLst>
        </p:spPr>
      </p:pic>
      <p:pic>
        <p:nvPicPr>
          <p:cNvPr id="105" name="Google Shape;105;p16" descr="스크린샷 2021-01-07 오전 7.55.44.png"/>
          <p:cNvPicPr preferRelativeResize="0"/>
          <p:nvPr/>
        </p:nvPicPr>
        <p:blipFill rotWithShape="1">
          <a:blip r:embed="rId7">
            <a:alphaModFix/>
          </a:blip>
          <a:srcRect/>
          <a:stretch/>
        </p:blipFill>
        <p:spPr>
          <a:xfrm>
            <a:off x="4456643" y="2816710"/>
            <a:ext cx="7491653" cy="3158178"/>
          </a:xfrm>
          <a:prstGeom prst="rect">
            <a:avLst/>
          </a:prstGeom>
          <a:noFill/>
          <a:ln>
            <a:noFill/>
          </a:ln>
          <a:effectLst>
            <a:outerShdw blurRad="127000" dist="25400" dir="5400000" rotWithShape="0">
              <a:srgbClr val="000000">
                <a:alpha val="80392"/>
              </a:srgbClr>
            </a:outerShdw>
          </a:effectLst>
        </p:spPr>
      </p:pic>
      <p:sp>
        <p:nvSpPr>
          <p:cNvPr id="106" name="Google Shape;106;p16"/>
          <p:cNvSpPr txBox="1"/>
          <p:nvPr/>
        </p:nvSpPr>
        <p:spPr>
          <a:xfrm>
            <a:off x="-33929" y="2123568"/>
            <a:ext cx="2369425" cy="673101"/>
          </a:xfrm>
          <a:prstGeom prst="rect">
            <a:avLst/>
          </a:prstGeom>
          <a:noFill/>
          <a:ln>
            <a:noFill/>
          </a:ln>
        </p:spPr>
        <p:txBody>
          <a:bodyPr spcFirstLastPara="1" wrap="square" lIns="50800" tIns="50800" rIns="50800" bIns="50800" anchor="ctr" anchorCtr="0">
            <a:noAutofit/>
          </a:bodyPr>
          <a:lstStyle/>
          <a:p>
            <a:pPr marL="0" marR="0" lvl="0" indent="0" algn="r"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구석기</a:t>
            </a:r>
            <a:endParaRPr/>
          </a:p>
        </p:txBody>
      </p:sp>
      <p:sp>
        <p:nvSpPr>
          <p:cNvPr id="107" name="Google Shape;107;p16"/>
          <p:cNvSpPr txBox="1"/>
          <p:nvPr/>
        </p:nvSpPr>
        <p:spPr>
          <a:xfrm>
            <a:off x="8095932" y="2152841"/>
            <a:ext cx="3858313" cy="614555"/>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700"/>
              <a:buFont typeface="Helvetica Neue"/>
              <a:buNone/>
            </a:pPr>
            <a:r>
              <a:rPr lang="en-US" sz="1700" b="1" i="0" u="none" strike="noStrike" cap="none">
                <a:solidFill>
                  <a:srgbClr val="FFFFFF"/>
                </a:solidFill>
                <a:latin typeface="Helvetica Neue"/>
                <a:ea typeface="Helvetica Neue"/>
                <a:cs typeface="Helvetica Neue"/>
                <a:sym typeface="Helvetica Neue"/>
              </a:rPr>
              <a:t>(The New Stone Age)</a:t>
            </a:r>
            <a:br>
              <a:rPr lang="en-US" sz="1700" b="1" i="0" u="none" strike="noStrike" cap="none">
                <a:solidFill>
                  <a:srgbClr val="FFFFFF"/>
                </a:solidFill>
                <a:latin typeface="Helvetica Neue"/>
                <a:ea typeface="Helvetica Neue"/>
                <a:cs typeface="Helvetica Neue"/>
                <a:sym typeface="Helvetica Neue"/>
              </a:rPr>
            </a:br>
            <a:r>
              <a:rPr lang="en-US" sz="1700" b="1" i="0" u="none" strike="noStrike" cap="none">
                <a:solidFill>
                  <a:srgbClr val="FFFFFF"/>
                </a:solidFill>
                <a:latin typeface="Helvetica Neue"/>
                <a:ea typeface="Helvetica Neue"/>
                <a:cs typeface="Helvetica Neue"/>
                <a:sym typeface="Helvetica Neue"/>
              </a:rPr>
              <a:t>B.C. 8000년</a:t>
            </a:r>
            <a:endParaRPr/>
          </a:p>
        </p:txBody>
      </p:sp>
      <p:sp>
        <p:nvSpPr>
          <p:cNvPr id="108" name="Google Shape;108;p16"/>
          <p:cNvSpPr txBox="1"/>
          <p:nvPr/>
        </p:nvSpPr>
        <p:spPr>
          <a:xfrm>
            <a:off x="4508578" y="6118833"/>
            <a:ext cx="7387783" cy="414022"/>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FFFFFF"/>
              </a:buClr>
              <a:buSzPts val="2000"/>
              <a:buFont typeface="Helvetica Neue"/>
              <a:buNone/>
            </a:pPr>
            <a:r>
              <a:rPr lang="en-US" sz="2000" b="1" i="0" u="none" strike="noStrike" cap="none">
                <a:solidFill>
                  <a:srgbClr val="FFFFFF"/>
                </a:solidFill>
                <a:latin typeface="Helvetica Neue"/>
                <a:ea typeface="Helvetica Neue"/>
                <a:cs typeface="Helvetica Neue"/>
                <a:sym typeface="Helvetica Neue"/>
              </a:rPr>
              <a:t>움집을 짓고 사는 모습</a:t>
            </a:r>
            <a:endParaRPr/>
          </a:p>
        </p:txBody>
      </p:sp>
      <p:sp>
        <p:nvSpPr>
          <p:cNvPr id="109" name="Google Shape;109;p16"/>
          <p:cNvSpPr txBox="1"/>
          <p:nvPr/>
        </p:nvSpPr>
        <p:spPr>
          <a:xfrm>
            <a:off x="4610033" y="2109600"/>
            <a:ext cx="3337564" cy="662937"/>
          </a:xfrm>
          <a:prstGeom prst="rect">
            <a:avLst/>
          </a:prstGeom>
          <a:noFill/>
          <a:ln>
            <a:noFill/>
          </a:ln>
        </p:spPr>
        <p:txBody>
          <a:bodyPr spcFirstLastPara="1" wrap="square" lIns="45700" tIns="45700" rIns="45700" bIns="45700" anchor="t" anchorCtr="0">
            <a:noAutofit/>
          </a:bodyPr>
          <a:lstStyle/>
          <a:p>
            <a:pPr marL="0" marR="0" lvl="0" indent="0" algn="r" rtl="0">
              <a:lnSpc>
                <a:spcPct val="100000"/>
              </a:lnSpc>
              <a:spcBef>
                <a:spcPts val="0"/>
              </a:spcBef>
              <a:spcAft>
                <a:spcPts val="0"/>
              </a:spcAft>
              <a:buClr>
                <a:srgbClr val="FFFFFF"/>
              </a:buClr>
              <a:buSzPts val="3800"/>
              <a:buFont typeface="Helvetica Neue"/>
              <a:buNone/>
            </a:pPr>
            <a:r>
              <a:rPr lang="en-US" sz="3800" b="1" i="0" u="none" strike="noStrike" cap="none">
                <a:solidFill>
                  <a:srgbClr val="FFFFFF"/>
                </a:solidFill>
                <a:latin typeface="Helvetica Neue"/>
                <a:ea typeface="Helvetica Neue"/>
                <a:cs typeface="Helvetica Neue"/>
                <a:sym typeface="Helvetica Neue"/>
              </a:rPr>
              <a:t>신석기</a:t>
            </a:r>
            <a:endParaRPr/>
          </a:p>
        </p:txBody>
      </p:sp>
      <p:sp>
        <p:nvSpPr>
          <p:cNvPr id="110" name="Google Shape;110;p16"/>
          <p:cNvSpPr txBox="1"/>
          <p:nvPr/>
        </p:nvSpPr>
        <p:spPr>
          <a:xfrm>
            <a:off x="2380901" y="2152850"/>
            <a:ext cx="3208500" cy="614700"/>
          </a:xfrm>
          <a:prstGeom prst="rect">
            <a:avLst/>
          </a:prstGeom>
          <a:no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FFFFFF"/>
              </a:buClr>
              <a:buSzPts val="1700"/>
              <a:buFont typeface="Helvetica Neue"/>
              <a:buNone/>
            </a:pPr>
            <a:r>
              <a:rPr lang="en-US" sz="1700" b="1" i="0" u="none" strike="noStrike" cap="none">
                <a:solidFill>
                  <a:srgbClr val="FFFFFF"/>
                </a:solidFill>
                <a:latin typeface="Helvetica Neue"/>
                <a:ea typeface="Helvetica Neue"/>
                <a:cs typeface="Helvetica Neue"/>
                <a:sym typeface="Helvetica Neue"/>
              </a:rPr>
              <a:t>(The Old Stone Age)</a:t>
            </a:r>
            <a:br>
              <a:rPr lang="en-US" sz="1700" b="1" i="0" u="none" strike="noStrike" cap="none">
                <a:solidFill>
                  <a:srgbClr val="FFFFFF"/>
                </a:solidFill>
                <a:latin typeface="Helvetica Neue"/>
                <a:ea typeface="Helvetica Neue"/>
                <a:cs typeface="Helvetica Neue"/>
                <a:sym typeface="Helvetica Neue"/>
              </a:rPr>
            </a:br>
            <a:r>
              <a:rPr lang="en-US" sz="1700" b="1" i="0" u="none" strike="noStrike" cap="none">
                <a:solidFill>
                  <a:srgbClr val="FFFFFF"/>
                </a:solidFill>
                <a:latin typeface="Helvetica Neue"/>
                <a:ea typeface="Helvetica Neue"/>
                <a:cs typeface="Helvetica Neue"/>
                <a:sym typeface="Helvetica Neue"/>
              </a:rPr>
              <a:t>700,000년 전</a:t>
            </a:r>
            <a:endParaRPr/>
          </a:p>
        </p:txBody>
      </p:sp>
      <p:sp>
        <p:nvSpPr>
          <p:cNvPr id="111" name="Google Shape;111;p16"/>
          <p:cNvSpPr txBox="1"/>
          <p:nvPr/>
        </p:nvSpPr>
        <p:spPr>
          <a:xfrm>
            <a:off x="266020" y="6118833"/>
            <a:ext cx="4133447" cy="414022"/>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FFFFFF"/>
              </a:buClr>
              <a:buSzPts val="2000"/>
              <a:buFont typeface="Helvetica Neue"/>
              <a:buNone/>
            </a:pPr>
            <a:r>
              <a:rPr lang="en-US" sz="2000" b="1" i="0" u="none" strike="noStrike" cap="none">
                <a:solidFill>
                  <a:srgbClr val="FFFFFF"/>
                </a:solidFill>
                <a:latin typeface="Helvetica Neue"/>
                <a:ea typeface="Helvetica Neue"/>
                <a:cs typeface="Helvetica Neue"/>
                <a:sym typeface="Helvetica Neue"/>
              </a:rPr>
              <a:t>무리를 지어 사는 모습</a:t>
            </a:r>
            <a:endParaRPr/>
          </a:p>
        </p:txBody>
      </p:sp>
      <p:pic>
        <p:nvPicPr>
          <p:cNvPr id="2" name="9">
            <a:hlinkClick r:id="" action="ppaction://media"/>
            <a:extLst>
              <a:ext uri="{FF2B5EF4-FFF2-40B4-BE49-F238E27FC236}">
                <a16:creationId xmlns:a16="http://schemas.microsoft.com/office/drawing/2014/main" id="{90BC0866-DB36-43EA-89FE-2F9F5BA6FF1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6909" y="6325844"/>
            <a:ext cx="487363" cy="4873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75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late">
  <a:themeElements>
    <a:clrScheme name="Slate">
      <a:dk1>
        <a:srgbClr val="000000"/>
      </a:dk1>
      <a:lt1>
        <a:srgbClr val="FFFFFF"/>
      </a:lt1>
      <a:dk2>
        <a:srgbClr val="A7A7A7"/>
      </a:dk2>
      <a:lt2>
        <a:srgbClr val="535353"/>
      </a:lt2>
      <a:accent1>
        <a:srgbClr val="1CADE4"/>
      </a:accent1>
      <a:accent2>
        <a:srgbClr val="2683C6"/>
      </a:accent2>
      <a:accent3>
        <a:srgbClr val="27CED7"/>
      </a:accent3>
      <a:accent4>
        <a:srgbClr val="42BA97"/>
      </a:accent4>
      <a:accent5>
        <a:srgbClr val="3E8853"/>
      </a:accent5>
      <a:accent6>
        <a:srgbClr val="62A39F"/>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ate">
  <a:themeElements>
    <a:clrScheme name="Slate">
      <a:dk1>
        <a:srgbClr val="000000"/>
      </a:dk1>
      <a:lt1>
        <a:srgbClr val="FFFFFF"/>
      </a:lt1>
      <a:dk2>
        <a:srgbClr val="A7A7A7"/>
      </a:dk2>
      <a:lt2>
        <a:srgbClr val="535353"/>
      </a:lt2>
      <a:accent1>
        <a:srgbClr val="1CADE4"/>
      </a:accent1>
      <a:accent2>
        <a:srgbClr val="2683C6"/>
      </a:accent2>
      <a:accent3>
        <a:srgbClr val="27CED7"/>
      </a:accent3>
      <a:accent4>
        <a:srgbClr val="42BA97"/>
      </a:accent4>
      <a:accent5>
        <a:srgbClr val="3E8853"/>
      </a:accent5>
      <a:accent6>
        <a:srgbClr val="62A39F"/>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1351</Words>
  <Application>Microsoft Office PowerPoint</Application>
  <PresentationFormat>Widescreen</PresentationFormat>
  <Paragraphs>96</Paragraphs>
  <Slides>24</Slides>
  <Notes>24</Notes>
  <HiddenSlides>0</HiddenSlides>
  <MMClips>26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Arial Black</vt:lpstr>
      <vt:lpstr>Helvetica Neue</vt:lpstr>
      <vt:lpstr>Slate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EunJung Jung</cp:lastModifiedBy>
  <cp:revision>1</cp:revision>
  <dcterms:modified xsi:type="dcterms:W3CDTF">2021-04-27T02:27:20Z</dcterms:modified>
</cp:coreProperties>
</file>